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5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8" r:id="rId8"/>
    <p:sldId id="353" r:id="rId9"/>
    <p:sldId id="467" r:id="rId10"/>
    <p:sldId id="478" r:id="rId11"/>
    <p:sldId id="267" r:id="rId12"/>
    <p:sldId id="472" r:id="rId13"/>
    <p:sldId id="466" r:id="rId14"/>
    <p:sldId id="473" r:id="rId15"/>
    <p:sldId id="474" r:id="rId16"/>
    <p:sldId id="479" r:id="rId17"/>
    <p:sldId id="475" r:id="rId18"/>
    <p:sldId id="477" r:id="rId19"/>
    <p:sldId id="4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5226" autoAdjust="0"/>
  </p:normalViewPr>
  <p:slideViewPr>
    <p:cSldViewPr snapToGrid="0">
      <p:cViewPr varScale="1">
        <p:scale>
          <a:sx n="62" d="100"/>
          <a:sy n="62" d="100"/>
        </p:scale>
        <p:origin x="84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2" loCatId="other" qsTypeId="urn:microsoft.com/office/officeart/2005/8/quickstyle/simple1" qsCatId="simple" csTypeId="urn:microsoft.com/office/officeart/2005/8/colors/accent1_2" csCatId="accent1" phldr="1"/>
      <dgm:spPr/>
    </dgm:pt>
    <dgm:pt modelId="{C8710C11-6766-4B48-9562-4B0C7B3F28D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dirty="0">
              <a:latin typeface="+mj-lt"/>
            </a:rPr>
            <a:t>Murray</a:t>
          </a:r>
          <a:endParaRPr lang="en-US" sz="1600" dirty="0"/>
        </a:p>
      </dgm:t>
    </dgm:pt>
    <dgm:pt modelId="{6F9BADAF-DEBF-4CC2-B392-F7E0CD538B78}" type="parTrans" cxnId="{E28F4DE8-1F7F-4CC4-B4F7-5167A5B9E0BA}">
      <dgm:prSet/>
      <dgm:spPr/>
      <dgm:t>
        <a:bodyPr/>
        <a:lstStyle/>
        <a:p>
          <a:endParaRPr lang="en-US"/>
        </a:p>
      </dgm:t>
    </dgm:pt>
    <dgm:pt modelId="{CEEC8625-83FA-4202-826E-84C1185A8E32}" type="sibTrans" cxnId="{E28F4DE8-1F7F-4CC4-B4F7-5167A5B9E0BA}">
      <dgm:prSet/>
      <dgm:spPr/>
      <dgm:t>
        <a:bodyPr/>
        <a:lstStyle/>
        <a:p>
          <a:endParaRPr lang="en-US"/>
        </a:p>
      </dgm:t>
    </dgm:pt>
    <dgm:pt modelId="{8EE3C8DC-7BA8-479C-A581-E9DA099939F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dirty="0">
              <a:latin typeface="+mj-lt"/>
            </a:rPr>
            <a:t>Frank</a:t>
          </a:r>
          <a:endParaRPr lang="en-US" sz="2300" dirty="0"/>
        </a:p>
      </dgm:t>
    </dgm:pt>
    <dgm:pt modelId="{60ABFDD0-D409-4824-8102-DEA984738144}" type="parTrans" cxnId="{6E8797D1-3A1C-4879-9FDC-A7D2EC6197EA}">
      <dgm:prSet/>
      <dgm:spPr/>
      <dgm:t>
        <a:bodyPr/>
        <a:lstStyle/>
        <a:p>
          <a:endParaRPr lang="en-US"/>
        </a:p>
      </dgm:t>
    </dgm:pt>
    <dgm:pt modelId="{DAC4EAD7-53AC-40F0-BA2F-8B2633CEAE11}" type="sibTrans" cxnId="{6E8797D1-3A1C-4879-9FDC-A7D2EC6197EA}">
      <dgm:prSet/>
      <dgm:spPr/>
      <dgm:t>
        <a:bodyPr/>
        <a:lstStyle/>
        <a:p>
          <a:endParaRPr lang="en-US"/>
        </a:p>
      </dgm:t>
    </dgm:pt>
    <dgm:pt modelId="{8865AC6C-44E0-4174-AB02-044A78D94DE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dirty="0">
              <a:latin typeface="+mj-lt"/>
            </a:rPr>
            <a:t>RL</a:t>
          </a:r>
          <a:endParaRPr lang="en-US" sz="2300" dirty="0"/>
        </a:p>
      </dgm:t>
    </dgm:pt>
    <dgm:pt modelId="{3FF598BD-2671-4ECB-AD79-D0E600EEC84F}" type="parTrans" cxnId="{E5875C5E-8817-4707-AA33-E7DDCAC19481}">
      <dgm:prSet/>
      <dgm:spPr/>
      <dgm:t>
        <a:bodyPr/>
        <a:lstStyle/>
        <a:p>
          <a:endParaRPr lang="en-US"/>
        </a:p>
      </dgm:t>
    </dgm:pt>
    <dgm:pt modelId="{258DC239-2C60-44C0-830B-87DE5EB56A01}" type="sibTrans" cxnId="{E5875C5E-8817-4707-AA33-E7DDCAC19481}">
      <dgm:prSet/>
      <dgm:spPr/>
      <dgm:t>
        <a:bodyPr/>
        <a:lstStyle/>
        <a:p>
          <a:endParaRPr lang="en-US"/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3" custScaleX="364249" custScaleY="351855" custLinFactNeighborX="-79146" custLinFactNeighborY="-46302"/>
      <dgm:spPr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lady team member"/>
        </a:ext>
      </dgm:extLst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3" custScaleX="102459" custScaleY="100000" custLinFactNeighborX="-35458" custLinFactNeighborY="82657">
        <dgm:presLayoutVars>
          <dgm:chMax val="1"/>
          <dgm:chPref val="1"/>
        </dgm:presLayoutVars>
      </dgm:prSet>
      <dgm:spPr/>
    </dgm:pt>
    <dgm:pt modelId="{114DEDBD-1AAB-4DDF-B848-DA92D960826E}" type="pres">
      <dgm:prSet presAssocID="{CEEC8625-83FA-4202-826E-84C1185A8E32}" presName="sibTrans" presStyleCnt="0"/>
      <dgm:spPr/>
    </dgm:pt>
    <dgm:pt modelId="{14161BF4-3B2E-4990-9AA5-1E7113657AFE}" type="pres">
      <dgm:prSet presAssocID="{8EE3C8DC-7BA8-479C-A581-E9DA099939F2}" presName="compNode" presStyleCnt="0"/>
      <dgm:spPr/>
    </dgm:pt>
    <dgm:pt modelId="{FCA6A723-3A73-458A-AE3C-15B86CF5C55D}" type="pres">
      <dgm:prSet presAssocID="{8EE3C8DC-7BA8-479C-A581-E9DA099939F2}" presName="iconRect" presStyleLbl="node1" presStyleIdx="1" presStyleCnt="3" custScaleX="377170" custScaleY="351211" custLinFactNeighborX="-24516" custLinFactNeighborY="-47552"/>
      <dgm:spPr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man team member"/>
        </a:ext>
      </dgm:extLst>
    </dgm:pt>
    <dgm:pt modelId="{E9430B85-543F-4592-A6DD-AEEA4B48C6A1}" type="pres">
      <dgm:prSet presAssocID="{8EE3C8DC-7BA8-479C-A581-E9DA099939F2}" presName="spaceRect" presStyleCnt="0"/>
      <dgm:spPr/>
    </dgm:pt>
    <dgm:pt modelId="{2D06D90C-4774-439F-8532-60F8B9D1D8A7}" type="pres">
      <dgm:prSet presAssocID="{8EE3C8DC-7BA8-479C-A581-E9DA099939F2}" presName="textRect" presStyleLbl="revTx" presStyleIdx="1" presStyleCnt="3" custScaleY="80432" custLinFactNeighborX="-5771" custLinFactNeighborY="67326">
        <dgm:presLayoutVars>
          <dgm:chMax val="1"/>
          <dgm:chPref val="1"/>
        </dgm:presLayoutVars>
      </dgm:prSet>
      <dgm:spPr/>
    </dgm:pt>
    <dgm:pt modelId="{6AB9F53E-D91E-4E48-8AD8-05932101491C}" type="pres">
      <dgm:prSet presAssocID="{DAC4EAD7-53AC-40F0-BA2F-8B2633CEAE11}" presName="sibTrans" presStyleCnt="0"/>
      <dgm:spPr/>
    </dgm:pt>
    <dgm:pt modelId="{ED8AE489-0CC0-4251-92FB-1AC032073F86}" type="pres">
      <dgm:prSet presAssocID="{8865AC6C-44E0-4174-AB02-044A78D94DE3}" presName="compNode" presStyleCnt="0"/>
      <dgm:spPr/>
    </dgm:pt>
    <dgm:pt modelId="{5326D40B-04B6-4401-91A7-8A4487EDC6FC}" type="pres">
      <dgm:prSet presAssocID="{8865AC6C-44E0-4174-AB02-044A78D94DE3}" presName="iconRect" presStyleLbl="node1" presStyleIdx="2" presStyleCnt="3" custScaleX="362747" custScaleY="354162" custLinFactNeighborX="29964" custLinFactNeighborY="-46921"/>
      <dgm:spPr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man team member"/>
        </a:ext>
      </dgm:extLst>
    </dgm:pt>
    <dgm:pt modelId="{45C20058-83ED-45AC-83B6-B4CEEE13D9F9}" type="pres">
      <dgm:prSet presAssocID="{8865AC6C-44E0-4174-AB02-044A78D94DE3}" presName="spaceRect" presStyleCnt="0"/>
      <dgm:spPr/>
    </dgm:pt>
    <dgm:pt modelId="{1DCFB9CF-BB76-4BDC-932B-A329BC03E697}" type="pres">
      <dgm:prSet presAssocID="{8865AC6C-44E0-4174-AB02-044A78D94DE3}" presName="textRect" presStyleLbl="revTx" presStyleIdx="2" presStyleCnt="3" custScaleY="75573" custLinFactNeighborX="12694" custLinFactNeighborY="73267">
        <dgm:presLayoutVars>
          <dgm:chMax val="1"/>
          <dgm:chPref val="1"/>
        </dgm:presLayoutVars>
      </dgm:prSet>
      <dgm:spPr/>
    </dgm:pt>
  </dgm:ptLst>
  <dgm:cxnLst>
    <dgm:cxn modelId="{1A89CB18-8B09-4590-A761-274BEAAD8172}" type="presOf" srcId="{8EE3C8DC-7BA8-479C-A581-E9DA099939F2}" destId="{2D06D90C-4774-439F-8532-60F8B9D1D8A7}" srcOrd="0" destOrd="0" presId="urn:microsoft.com/office/officeart/2018/2/layout/IconLabelList#2"/>
    <dgm:cxn modelId="{E5875C5E-8817-4707-AA33-E7DDCAC19481}" srcId="{3137DF2B-DECF-44A7-8971-07475E2BCFC3}" destId="{8865AC6C-44E0-4174-AB02-044A78D94DE3}" srcOrd="2" destOrd="0" parTransId="{3FF598BD-2671-4ECB-AD79-D0E600EEC84F}" sibTransId="{258DC239-2C60-44C0-830B-87DE5EB56A01}"/>
    <dgm:cxn modelId="{8B07B579-2924-4601-907B-DC2D84F91335}" type="presOf" srcId="{C8710C11-6766-4B48-9562-4B0C7B3F28D6}" destId="{5CD563F8-B6A7-4F66-B65C-7F1D3844F472}" srcOrd="0" destOrd="0" presId="urn:microsoft.com/office/officeart/2018/2/layout/IconLabelList#2"/>
    <dgm:cxn modelId="{65A961CC-3B95-4066-B70A-466BC535A8B1}" type="presOf" srcId="{8865AC6C-44E0-4174-AB02-044A78D94DE3}" destId="{1DCFB9CF-BB76-4BDC-932B-A329BC03E697}" srcOrd="0" destOrd="0" presId="urn:microsoft.com/office/officeart/2018/2/layout/IconLabelList#2"/>
    <dgm:cxn modelId="{6E8797D1-3A1C-4879-9FDC-A7D2EC6197EA}" srcId="{3137DF2B-DECF-44A7-8971-07475E2BCFC3}" destId="{8EE3C8DC-7BA8-479C-A581-E9DA099939F2}" srcOrd="1" destOrd="0" parTransId="{60ABFDD0-D409-4824-8102-DEA984738144}" sibTransId="{DAC4EAD7-53AC-40F0-BA2F-8B2633CEAE11}"/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02F767F8-F42A-4F3B-A329-DEC0D12CD806}" type="presOf" srcId="{3137DF2B-DECF-44A7-8971-07475E2BCFC3}" destId="{F365F799-91C6-467E-8005-77142388ADA7}" srcOrd="0" destOrd="0" presId="urn:microsoft.com/office/officeart/2018/2/layout/IconLabelList#2"/>
    <dgm:cxn modelId="{80A490A9-8618-4D89-B253-C4B2425A15D0}" type="presParOf" srcId="{F365F799-91C6-467E-8005-77142388ADA7}" destId="{CA712F04-4B2E-4073-826D-66E0748C08F8}" srcOrd="0" destOrd="0" presId="urn:microsoft.com/office/officeart/2018/2/layout/IconLabelList#2"/>
    <dgm:cxn modelId="{484F421F-4E99-48D3-AE36-608B91CC5346}" type="presParOf" srcId="{CA712F04-4B2E-4073-826D-66E0748C08F8}" destId="{9A755B31-6174-4948-8B32-7FECC02D6991}" srcOrd="0" destOrd="0" presId="urn:microsoft.com/office/officeart/2018/2/layout/IconLabelList#2"/>
    <dgm:cxn modelId="{0EED1B20-3FF9-4C70-ADD9-4DE2CCE6D9DD}" type="presParOf" srcId="{CA712F04-4B2E-4073-826D-66E0748C08F8}" destId="{6AE71D8A-2F35-4756-A4AD-A549FB035E3F}" srcOrd="1" destOrd="0" presId="urn:microsoft.com/office/officeart/2018/2/layout/IconLabelList#2"/>
    <dgm:cxn modelId="{56B7F5F9-3AD0-4879-BD8D-FB3362B818E9}" type="presParOf" srcId="{CA712F04-4B2E-4073-826D-66E0748C08F8}" destId="{5CD563F8-B6A7-4F66-B65C-7F1D3844F472}" srcOrd="2" destOrd="0" presId="urn:microsoft.com/office/officeart/2018/2/layout/IconLabelList#2"/>
    <dgm:cxn modelId="{B8FA11BD-8E20-4882-9D4D-DF2BBE04B958}" type="presParOf" srcId="{F365F799-91C6-467E-8005-77142388ADA7}" destId="{114DEDBD-1AAB-4DDF-B848-DA92D960826E}" srcOrd="1" destOrd="0" presId="urn:microsoft.com/office/officeart/2018/2/layout/IconLabelList#2"/>
    <dgm:cxn modelId="{A377F2C4-8774-4B04-BECB-EB51AC2353E5}" type="presParOf" srcId="{F365F799-91C6-467E-8005-77142388ADA7}" destId="{14161BF4-3B2E-4990-9AA5-1E7113657AFE}" srcOrd="2" destOrd="0" presId="urn:microsoft.com/office/officeart/2018/2/layout/IconLabelList#2"/>
    <dgm:cxn modelId="{DC4C4434-0D6A-4AED-9A2E-CC7C5B063571}" type="presParOf" srcId="{14161BF4-3B2E-4990-9AA5-1E7113657AFE}" destId="{FCA6A723-3A73-458A-AE3C-15B86CF5C55D}" srcOrd="0" destOrd="0" presId="urn:microsoft.com/office/officeart/2018/2/layout/IconLabelList#2"/>
    <dgm:cxn modelId="{89B5121F-9599-4794-9AA1-DD6EF55DE189}" type="presParOf" srcId="{14161BF4-3B2E-4990-9AA5-1E7113657AFE}" destId="{E9430B85-543F-4592-A6DD-AEEA4B48C6A1}" srcOrd="1" destOrd="0" presId="urn:microsoft.com/office/officeart/2018/2/layout/IconLabelList#2"/>
    <dgm:cxn modelId="{AB2BC4E4-5B33-4C26-8C3F-E77225D58E3E}" type="presParOf" srcId="{14161BF4-3B2E-4990-9AA5-1E7113657AFE}" destId="{2D06D90C-4774-439F-8532-60F8B9D1D8A7}" srcOrd="2" destOrd="0" presId="urn:microsoft.com/office/officeart/2018/2/layout/IconLabelList#2"/>
    <dgm:cxn modelId="{23BAA7AF-17F0-4F65-9E90-273EF7D3B929}" type="presParOf" srcId="{F365F799-91C6-467E-8005-77142388ADA7}" destId="{6AB9F53E-D91E-4E48-8AD8-05932101491C}" srcOrd="3" destOrd="0" presId="urn:microsoft.com/office/officeart/2018/2/layout/IconLabelList#2"/>
    <dgm:cxn modelId="{5CAA210B-19EB-4E1B-A954-8ECCD13D15D2}" type="presParOf" srcId="{F365F799-91C6-467E-8005-77142388ADA7}" destId="{ED8AE489-0CC0-4251-92FB-1AC032073F86}" srcOrd="4" destOrd="0" presId="urn:microsoft.com/office/officeart/2018/2/layout/IconLabelList#2"/>
    <dgm:cxn modelId="{D02AAB89-D273-4A42-BD22-FC8E4FBD89B6}" type="presParOf" srcId="{ED8AE489-0CC0-4251-92FB-1AC032073F86}" destId="{5326D40B-04B6-4401-91A7-8A4487EDC6FC}" srcOrd="0" destOrd="0" presId="urn:microsoft.com/office/officeart/2018/2/layout/IconLabelList#2"/>
    <dgm:cxn modelId="{D277A401-05A8-428C-89F2-F5C3F0254AF4}" type="presParOf" srcId="{ED8AE489-0CC0-4251-92FB-1AC032073F86}" destId="{45C20058-83ED-45AC-83B6-B4CEEE13D9F9}" srcOrd="1" destOrd="0" presId="urn:microsoft.com/office/officeart/2018/2/layout/IconLabelList#2"/>
    <dgm:cxn modelId="{321AE61B-556D-4E47-8A54-9BC14D9E1263}" type="presParOf" srcId="{ED8AE489-0CC0-4251-92FB-1AC032073F86}" destId="{1DCFB9CF-BB76-4BDC-932B-A329BC03E697}" srcOrd="2" destOrd="0" presId="urn:microsoft.com/office/officeart/2018/2/layout/IconLabel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2" loCatId="other" qsTypeId="urn:microsoft.com/office/officeart/2005/8/quickstyle/simple1" qsCatId="simple" csTypeId="urn:microsoft.com/office/officeart/2005/8/colors/accent1_2" csCatId="accent1" phldr="1"/>
      <dgm:spPr/>
    </dgm:pt>
    <dgm:pt modelId="{C8710C11-6766-4B48-9562-4B0C7B3F28D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4800" b="0" dirty="0">
              <a:latin typeface="+mj-lt"/>
            </a:rPr>
            <a:t>God</a:t>
          </a:r>
          <a:endParaRPr lang="en-US" sz="4000" dirty="0"/>
        </a:p>
      </dgm:t>
    </dgm:pt>
    <dgm:pt modelId="{6F9BADAF-DEBF-4CC2-B392-F7E0CD538B78}" type="parTrans" cxnId="{E28F4DE8-1F7F-4CC4-B4F7-5167A5B9E0BA}">
      <dgm:prSet/>
      <dgm:spPr/>
      <dgm:t>
        <a:bodyPr/>
        <a:lstStyle/>
        <a:p>
          <a:endParaRPr lang="en-US"/>
        </a:p>
      </dgm:t>
    </dgm:pt>
    <dgm:pt modelId="{CEEC8625-83FA-4202-826E-84C1185A8E32}" type="sibTrans" cxnId="{E28F4DE8-1F7F-4CC4-B4F7-5167A5B9E0BA}">
      <dgm:prSet/>
      <dgm:spPr/>
      <dgm:t>
        <a:bodyPr/>
        <a:lstStyle/>
        <a:p>
          <a:endParaRPr lang="en-US"/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1" custScaleX="364249" custScaleY="351855" custLinFactNeighborX="-79146" custLinFactNeighborY="-46302"/>
      <dgm:spPr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  <a:ln>
          <a:noFill/>
        </a:ln>
      </dgm:spPr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1" custScaleX="102459" custScaleY="100000" custLinFactX="1541" custLinFactNeighborX="100000" custLinFactNeighborY="24226">
        <dgm:presLayoutVars>
          <dgm:chMax val="1"/>
          <dgm:chPref val="1"/>
        </dgm:presLayoutVars>
      </dgm:prSet>
      <dgm:spPr/>
    </dgm:pt>
  </dgm:ptLst>
  <dgm:cxnLst>
    <dgm:cxn modelId="{8B07B579-2924-4601-907B-DC2D84F91335}" type="presOf" srcId="{C8710C11-6766-4B48-9562-4B0C7B3F28D6}" destId="{5CD563F8-B6A7-4F66-B65C-7F1D3844F472}" srcOrd="0" destOrd="0" presId="urn:microsoft.com/office/officeart/2018/2/layout/IconLabelList#2"/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02F767F8-F42A-4F3B-A329-DEC0D12CD806}" type="presOf" srcId="{3137DF2B-DECF-44A7-8971-07475E2BCFC3}" destId="{F365F799-91C6-467E-8005-77142388ADA7}" srcOrd="0" destOrd="0" presId="urn:microsoft.com/office/officeart/2018/2/layout/IconLabelList#2"/>
    <dgm:cxn modelId="{80A490A9-8618-4D89-B253-C4B2425A15D0}" type="presParOf" srcId="{F365F799-91C6-467E-8005-77142388ADA7}" destId="{CA712F04-4B2E-4073-826D-66E0748C08F8}" srcOrd="0" destOrd="0" presId="urn:microsoft.com/office/officeart/2018/2/layout/IconLabelList#2"/>
    <dgm:cxn modelId="{484F421F-4E99-48D3-AE36-608B91CC5346}" type="presParOf" srcId="{CA712F04-4B2E-4073-826D-66E0748C08F8}" destId="{9A755B31-6174-4948-8B32-7FECC02D6991}" srcOrd="0" destOrd="0" presId="urn:microsoft.com/office/officeart/2018/2/layout/IconLabelList#2"/>
    <dgm:cxn modelId="{0EED1B20-3FF9-4C70-ADD9-4DE2CCE6D9DD}" type="presParOf" srcId="{CA712F04-4B2E-4073-826D-66E0748C08F8}" destId="{6AE71D8A-2F35-4756-A4AD-A549FB035E3F}" srcOrd="1" destOrd="0" presId="urn:microsoft.com/office/officeart/2018/2/layout/IconLabelList#2"/>
    <dgm:cxn modelId="{56B7F5F9-3AD0-4879-BD8D-FB3362B818E9}" type="presParOf" srcId="{CA712F04-4B2E-4073-826D-66E0748C08F8}" destId="{5CD563F8-B6A7-4F66-B65C-7F1D3844F472}" srcOrd="2" destOrd="0" presId="urn:microsoft.com/office/officeart/2018/2/layout/IconLabel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2" loCatId="other" qsTypeId="urn:microsoft.com/office/officeart/2005/8/quickstyle/simple1" qsCatId="simple" csTypeId="urn:microsoft.com/office/officeart/2005/8/colors/accent1_2" csCatId="accent1" phldr="1"/>
      <dgm:spPr/>
    </dgm:pt>
    <dgm:pt modelId="{C8710C11-6766-4B48-9562-4B0C7B3F28D6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US" sz="4000" dirty="0"/>
        </a:p>
      </dgm:t>
    </dgm:pt>
    <dgm:pt modelId="{6F9BADAF-DEBF-4CC2-B392-F7E0CD538B78}" type="parTrans" cxnId="{E28F4DE8-1F7F-4CC4-B4F7-5167A5B9E0BA}">
      <dgm:prSet/>
      <dgm:spPr/>
      <dgm:t>
        <a:bodyPr/>
        <a:lstStyle/>
        <a:p>
          <a:endParaRPr lang="en-US"/>
        </a:p>
      </dgm:t>
    </dgm:pt>
    <dgm:pt modelId="{CEEC8625-83FA-4202-826E-84C1185A8E32}" type="sibTrans" cxnId="{E28F4DE8-1F7F-4CC4-B4F7-5167A5B9E0BA}">
      <dgm:prSet/>
      <dgm:spPr/>
      <dgm:t>
        <a:bodyPr/>
        <a:lstStyle/>
        <a:p>
          <a:endParaRPr lang="en-US"/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1" custScaleX="200068" custScaleY="152968" custLinFactNeighborX="93765" custLinFactNeighborY="-81603"/>
      <dgm:spPr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  <a:ln>
          <a:noFill/>
        </a:ln>
      </dgm:spPr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1" custScaleX="102459" custScaleY="100000" custLinFactX="1541" custLinFactNeighborX="100000" custLinFactNeighborY="24226">
        <dgm:presLayoutVars>
          <dgm:chMax val="1"/>
          <dgm:chPref val="1"/>
        </dgm:presLayoutVars>
      </dgm:prSet>
      <dgm:spPr/>
    </dgm:pt>
  </dgm:ptLst>
  <dgm:cxnLst>
    <dgm:cxn modelId="{8B07B579-2924-4601-907B-DC2D84F91335}" type="presOf" srcId="{C8710C11-6766-4B48-9562-4B0C7B3F28D6}" destId="{5CD563F8-B6A7-4F66-B65C-7F1D3844F472}" srcOrd="0" destOrd="0" presId="urn:microsoft.com/office/officeart/2018/2/layout/IconLabelList#2"/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02F767F8-F42A-4F3B-A329-DEC0D12CD806}" type="presOf" srcId="{3137DF2B-DECF-44A7-8971-07475E2BCFC3}" destId="{F365F799-91C6-467E-8005-77142388ADA7}" srcOrd="0" destOrd="0" presId="urn:microsoft.com/office/officeart/2018/2/layout/IconLabelList#2"/>
    <dgm:cxn modelId="{80A490A9-8618-4D89-B253-C4B2425A15D0}" type="presParOf" srcId="{F365F799-91C6-467E-8005-77142388ADA7}" destId="{CA712F04-4B2E-4073-826D-66E0748C08F8}" srcOrd="0" destOrd="0" presId="urn:microsoft.com/office/officeart/2018/2/layout/IconLabelList#2"/>
    <dgm:cxn modelId="{484F421F-4E99-48D3-AE36-608B91CC5346}" type="presParOf" srcId="{CA712F04-4B2E-4073-826D-66E0748C08F8}" destId="{9A755B31-6174-4948-8B32-7FECC02D6991}" srcOrd="0" destOrd="0" presId="urn:microsoft.com/office/officeart/2018/2/layout/IconLabelList#2"/>
    <dgm:cxn modelId="{0EED1B20-3FF9-4C70-ADD9-4DE2CCE6D9DD}" type="presParOf" srcId="{CA712F04-4B2E-4073-826D-66E0748C08F8}" destId="{6AE71D8A-2F35-4756-A4AD-A549FB035E3F}" srcOrd="1" destOrd="0" presId="urn:microsoft.com/office/officeart/2018/2/layout/IconLabelList#2"/>
    <dgm:cxn modelId="{56B7F5F9-3AD0-4879-BD8D-FB3362B818E9}" type="presParOf" srcId="{CA712F04-4B2E-4073-826D-66E0748C08F8}" destId="{5CD563F8-B6A7-4F66-B65C-7F1D3844F472}" srcOrd="2" destOrd="0" presId="urn:microsoft.com/office/officeart/2018/2/layout/IconLabel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2" loCatId="other" qsTypeId="urn:microsoft.com/office/officeart/2005/8/quickstyle/simple1" qsCatId="simple" csTypeId="urn:microsoft.com/office/officeart/2005/8/colors/accent1_2" csCatId="accent1" phldr="1"/>
      <dgm:spPr/>
    </dgm:pt>
    <dgm:pt modelId="{C8710C11-6766-4B48-9562-4B0C7B3F28D6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US" sz="4000" dirty="0"/>
        </a:p>
      </dgm:t>
    </dgm:pt>
    <dgm:pt modelId="{6F9BADAF-DEBF-4CC2-B392-F7E0CD538B78}" type="parTrans" cxnId="{E28F4DE8-1F7F-4CC4-B4F7-5167A5B9E0BA}">
      <dgm:prSet/>
      <dgm:spPr/>
      <dgm:t>
        <a:bodyPr/>
        <a:lstStyle/>
        <a:p>
          <a:endParaRPr lang="en-US"/>
        </a:p>
      </dgm:t>
    </dgm:pt>
    <dgm:pt modelId="{CEEC8625-83FA-4202-826E-84C1185A8E32}" type="sibTrans" cxnId="{E28F4DE8-1F7F-4CC4-B4F7-5167A5B9E0BA}">
      <dgm:prSet/>
      <dgm:spPr/>
      <dgm:t>
        <a:bodyPr/>
        <a:lstStyle/>
        <a:p>
          <a:endParaRPr lang="en-US"/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1" custScaleX="200068" custScaleY="152968" custLinFactNeighborX="93765" custLinFactNeighborY="-81603"/>
      <dgm:spPr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  <a:ln>
          <a:noFill/>
        </a:ln>
      </dgm:spPr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1" custScaleX="102459" custScaleY="100000" custLinFactX="1541" custLinFactNeighborX="100000" custLinFactNeighborY="24226">
        <dgm:presLayoutVars>
          <dgm:chMax val="1"/>
          <dgm:chPref val="1"/>
        </dgm:presLayoutVars>
      </dgm:prSet>
      <dgm:spPr/>
    </dgm:pt>
  </dgm:ptLst>
  <dgm:cxnLst>
    <dgm:cxn modelId="{8B07B579-2924-4601-907B-DC2D84F91335}" type="presOf" srcId="{C8710C11-6766-4B48-9562-4B0C7B3F28D6}" destId="{5CD563F8-B6A7-4F66-B65C-7F1D3844F472}" srcOrd="0" destOrd="0" presId="urn:microsoft.com/office/officeart/2018/2/layout/IconLabelList#2"/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02F767F8-F42A-4F3B-A329-DEC0D12CD806}" type="presOf" srcId="{3137DF2B-DECF-44A7-8971-07475E2BCFC3}" destId="{F365F799-91C6-467E-8005-77142388ADA7}" srcOrd="0" destOrd="0" presId="urn:microsoft.com/office/officeart/2018/2/layout/IconLabelList#2"/>
    <dgm:cxn modelId="{80A490A9-8618-4D89-B253-C4B2425A15D0}" type="presParOf" srcId="{F365F799-91C6-467E-8005-77142388ADA7}" destId="{CA712F04-4B2E-4073-826D-66E0748C08F8}" srcOrd="0" destOrd="0" presId="urn:microsoft.com/office/officeart/2018/2/layout/IconLabelList#2"/>
    <dgm:cxn modelId="{484F421F-4E99-48D3-AE36-608B91CC5346}" type="presParOf" srcId="{CA712F04-4B2E-4073-826D-66E0748C08F8}" destId="{9A755B31-6174-4948-8B32-7FECC02D6991}" srcOrd="0" destOrd="0" presId="urn:microsoft.com/office/officeart/2018/2/layout/IconLabelList#2"/>
    <dgm:cxn modelId="{0EED1B20-3FF9-4C70-ADD9-4DE2CCE6D9DD}" type="presParOf" srcId="{CA712F04-4B2E-4073-826D-66E0748C08F8}" destId="{6AE71D8A-2F35-4756-A4AD-A549FB035E3F}" srcOrd="1" destOrd="0" presId="urn:microsoft.com/office/officeart/2018/2/layout/IconLabelList#2"/>
    <dgm:cxn modelId="{56B7F5F9-3AD0-4879-BD8D-FB3362B818E9}" type="presParOf" srcId="{CA712F04-4B2E-4073-826D-66E0748C08F8}" destId="{5CD563F8-B6A7-4F66-B65C-7F1D3844F472}" srcOrd="2" destOrd="0" presId="urn:microsoft.com/office/officeart/2018/2/layout/IconLabel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0" y="404941"/>
          <a:ext cx="2950416" cy="285002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492123" y="3475156"/>
          <a:ext cx="18442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Murray</a:t>
          </a:r>
          <a:endParaRPr lang="en-US" sz="1600" kern="1200" dirty="0"/>
        </a:p>
      </dsp:txBody>
      <dsp:txXfrm>
        <a:off x="492123" y="3475156"/>
        <a:ext cx="1844262" cy="720000"/>
      </dsp:txXfrm>
    </dsp:sp>
    <dsp:sp modelId="{FCA6A723-3A73-458A-AE3C-15B86CF5C55D}">
      <dsp:nvSpPr>
        <dsp:cNvPr id="0" name=""/>
        <dsp:cNvSpPr/>
      </dsp:nvSpPr>
      <dsp:spPr>
        <a:xfrm>
          <a:off x="3644127" y="397424"/>
          <a:ext cx="3055077" cy="284480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D90C-4774-439F-8532-60F8B9D1D8A7}">
      <dsp:nvSpPr>
        <dsp:cNvPr id="0" name=""/>
        <dsp:cNvSpPr/>
      </dsp:nvSpPr>
      <dsp:spPr>
        <a:xfrm>
          <a:off x="4366367" y="3435218"/>
          <a:ext cx="1800000" cy="57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Frank</a:t>
          </a:r>
          <a:endParaRPr lang="en-US" sz="2300" kern="1200" dirty="0"/>
        </a:p>
      </dsp:txBody>
      <dsp:txXfrm>
        <a:off x="4366367" y="3435218"/>
        <a:ext cx="1800000" cy="579110"/>
      </dsp:txXfrm>
    </dsp:sp>
    <dsp:sp modelId="{5326D40B-04B6-4401-91A7-8A4487EDC6FC}">
      <dsp:nvSpPr>
        <dsp:cNvPr id="0" name=""/>
        <dsp:cNvSpPr/>
      </dsp:nvSpPr>
      <dsp:spPr>
        <a:xfrm>
          <a:off x="7455492" y="390583"/>
          <a:ext cx="2938250" cy="2868712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FB9CF-BB76-4BDC-932B-A329BC03E697}">
      <dsp:nvSpPr>
        <dsp:cNvPr id="0" name=""/>
        <dsp:cNvSpPr/>
      </dsp:nvSpPr>
      <dsp:spPr>
        <a:xfrm>
          <a:off x="8010401" y="3495485"/>
          <a:ext cx="1800000" cy="54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RL</a:t>
          </a:r>
          <a:endParaRPr lang="en-US" sz="2300" kern="1200" dirty="0"/>
        </a:p>
      </dsp:txBody>
      <dsp:txXfrm>
        <a:off x="8010401" y="3495485"/>
        <a:ext cx="1800000" cy="544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2136818" y="0"/>
          <a:ext cx="4499385" cy="434628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6745213" y="3351599"/>
          <a:ext cx="2812499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dirty="0">
              <a:latin typeface="+mj-lt"/>
            </a:rPr>
            <a:t>God</a:t>
          </a:r>
          <a:endParaRPr lang="en-US" sz="4000" kern="1200" dirty="0"/>
        </a:p>
      </dsp:txBody>
      <dsp:txXfrm>
        <a:off x="6745213" y="3351599"/>
        <a:ext cx="2812499" cy="74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2884697" y="0"/>
          <a:ext cx="3889321" cy="297369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2347790" y="3509753"/>
          <a:ext cx="44262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2347790" y="3509753"/>
        <a:ext cx="4426228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2884697" y="0"/>
          <a:ext cx="3889321" cy="297369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2347790" y="3509753"/>
          <a:ext cx="44262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2347790" y="3509753"/>
        <a:ext cx="442622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#2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#2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#2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#2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3B854-9BC7-48DC-8A56-DBFDDE428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DEFF2-EDF3-481B-9830-270AF04066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DD5F-6A15-4B62-9035-DFE3741A142F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6AB74-8898-4E0C-A41C-CB0D0FACD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1E6D7-E003-4673-9F29-E23A31AE5E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5F8E-7BA9-4811-86CC-F36B279E4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0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2FC1-FACA-4EA1-9E3D-E317DEA47E18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9021-4777-4007-819B-E02D23044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4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2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1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6AB8-1A22-4B94-B531-20135A62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174" y="728662"/>
            <a:ext cx="5014913" cy="2776536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085CCA-A46A-45CC-AA3F-387D83119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62934" cy="6858000"/>
          </a:xfrm>
          <a:custGeom>
            <a:avLst/>
            <a:gdLst>
              <a:gd name="connsiteX0" fmla="*/ 0 w 5662934"/>
              <a:gd name="connsiteY0" fmla="*/ 0 h 6858000"/>
              <a:gd name="connsiteX1" fmla="*/ 5064602 w 5662934"/>
              <a:gd name="connsiteY1" fmla="*/ 0 h 6858000"/>
              <a:gd name="connsiteX2" fmla="*/ 4889880 w 5662934"/>
              <a:gd name="connsiteY2" fmla="*/ 279455 h 6858000"/>
              <a:gd name="connsiteX3" fmla="*/ 4743094 w 5662934"/>
              <a:gd name="connsiteY3" fmla="*/ 566397 h 6858000"/>
              <a:gd name="connsiteX4" fmla="*/ 4685321 w 5662934"/>
              <a:gd name="connsiteY4" fmla="*/ 704608 h 6858000"/>
              <a:gd name="connsiteX5" fmla="*/ 4680898 w 5662934"/>
              <a:gd name="connsiteY5" fmla="*/ 692471 h 6858000"/>
              <a:gd name="connsiteX6" fmla="*/ 4558808 w 5662934"/>
              <a:gd name="connsiteY6" fmla="*/ 561315 h 6858000"/>
              <a:gd name="connsiteX7" fmla="*/ 4422430 w 5662934"/>
              <a:gd name="connsiteY7" fmla="*/ 545170 h 6858000"/>
              <a:gd name="connsiteX8" fmla="*/ 4343282 w 5662934"/>
              <a:gd name="connsiteY8" fmla="*/ 564133 h 6858000"/>
              <a:gd name="connsiteX9" fmla="*/ 4202646 w 5662934"/>
              <a:gd name="connsiteY9" fmla="*/ 646647 h 6858000"/>
              <a:gd name="connsiteX10" fmla="*/ 4197290 w 5662934"/>
              <a:gd name="connsiteY10" fmla="*/ 857157 h 6858000"/>
              <a:gd name="connsiteX11" fmla="*/ 4214948 w 5662934"/>
              <a:gd name="connsiteY11" fmla="*/ 901746 h 6858000"/>
              <a:gd name="connsiteX12" fmla="*/ 4230751 w 5662934"/>
              <a:gd name="connsiteY12" fmla="*/ 967701 h 6858000"/>
              <a:gd name="connsiteX13" fmla="*/ 4328522 w 5662934"/>
              <a:gd name="connsiteY13" fmla="*/ 1230219 h 6858000"/>
              <a:gd name="connsiteX14" fmla="*/ 3908598 w 5662934"/>
              <a:gd name="connsiteY14" fmla="*/ 1107653 h 6858000"/>
              <a:gd name="connsiteX15" fmla="*/ 3762188 w 5662934"/>
              <a:gd name="connsiteY15" fmla="*/ 1107860 h 6858000"/>
              <a:gd name="connsiteX16" fmla="*/ 3599087 w 5662934"/>
              <a:gd name="connsiteY16" fmla="*/ 1300369 h 6858000"/>
              <a:gd name="connsiteX17" fmla="*/ 3602456 w 5662934"/>
              <a:gd name="connsiteY17" fmla="*/ 1459969 h 6858000"/>
              <a:gd name="connsiteX18" fmla="*/ 3654124 w 5662934"/>
              <a:gd name="connsiteY18" fmla="*/ 1559177 h 6858000"/>
              <a:gd name="connsiteX19" fmla="*/ 3793114 w 5662934"/>
              <a:gd name="connsiteY19" fmla="*/ 1644439 h 6858000"/>
              <a:gd name="connsiteX20" fmla="*/ 4045810 w 5662934"/>
              <a:gd name="connsiteY20" fmla="*/ 1709432 h 6858000"/>
              <a:gd name="connsiteX21" fmla="*/ 4249451 w 5662934"/>
              <a:gd name="connsiteY21" fmla="*/ 1744332 h 6858000"/>
              <a:gd name="connsiteX22" fmla="*/ 4089510 w 5662934"/>
              <a:gd name="connsiteY22" fmla="*/ 1950033 h 6858000"/>
              <a:gd name="connsiteX23" fmla="*/ 3921602 w 5662934"/>
              <a:gd name="connsiteY23" fmla="*/ 2297127 h 6858000"/>
              <a:gd name="connsiteX24" fmla="*/ 3900443 w 5662934"/>
              <a:gd name="connsiteY24" fmla="*/ 2441680 h 6858000"/>
              <a:gd name="connsiteX25" fmla="*/ 3937614 w 5662934"/>
              <a:gd name="connsiteY25" fmla="*/ 2509491 h 6858000"/>
              <a:gd name="connsiteX26" fmla="*/ 3968463 w 5662934"/>
              <a:gd name="connsiteY26" fmla="*/ 2550919 h 6858000"/>
              <a:gd name="connsiteX27" fmla="*/ 4072895 w 5662934"/>
              <a:gd name="connsiteY27" fmla="*/ 2637486 h 6858000"/>
              <a:gd name="connsiteX28" fmla="*/ 4187906 w 5662934"/>
              <a:gd name="connsiteY28" fmla="*/ 2651776 h 6858000"/>
              <a:gd name="connsiteX29" fmla="*/ 4243956 w 5662934"/>
              <a:gd name="connsiteY29" fmla="*/ 2629194 h 6858000"/>
              <a:gd name="connsiteX30" fmla="*/ 4277165 w 5662934"/>
              <a:gd name="connsiteY30" fmla="*/ 2602787 h 6858000"/>
              <a:gd name="connsiteX31" fmla="*/ 4273379 w 5662934"/>
              <a:gd name="connsiteY31" fmla="*/ 2653248 h 6858000"/>
              <a:gd name="connsiteX32" fmla="*/ 4263593 w 5662934"/>
              <a:gd name="connsiteY32" fmla="*/ 3061922 h 6858000"/>
              <a:gd name="connsiteX33" fmla="*/ 4445372 w 5662934"/>
              <a:gd name="connsiteY33" fmla="*/ 4515619 h 6858000"/>
              <a:gd name="connsiteX34" fmla="*/ 4990710 w 5662934"/>
              <a:gd name="connsiteY34" fmla="*/ 5969316 h 6858000"/>
              <a:gd name="connsiteX35" fmla="*/ 5583977 w 5662934"/>
              <a:gd name="connsiteY35" fmla="*/ 6777438 h 6858000"/>
              <a:gd name="connsiteX36" fmla="*/ 5662934 w 5662934"/>
              <a:gd name="connsiteY36" fmla="*/ 6858000 h 6858000"/>
              <a:gd name="connsiteX37" fmla="*/ 0 w 5662934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837690" y="372204"/>
                  <a:pt x="4788761" y="467851"/>
                  <a:pt x="4743094" y="566397"/>
                </a:cubicBezTo>
                <a:lnTo>
                  <a:pt x="4685321" y="704608"/>
                </a:lnTo>
                <a:lnTo>
                  <a:pt x="4680898" y="692471"/>
                </a:lnTo>
                <a:cubicBezTo>
                  <a:pt x="4651904" y="629675"/>
                  <a:pt x="4612879" y="583232"/>
                  <a:pt x="4558808" y="561315"/>
                </a:cubicBezTo>
                <a:cubicBezTo>
                  <a:pt x="4504738" y="539399"/>
                  <a:pt x="4462003" y="535689"/>
                  <a:pt x="4422430" y="545170"/>
                </a:cubicBezTo>
                <a:cubicBezTo>
                  <a:pt x="4369665" y="557812"/>
                  <a:pt x="4351458" y="569149"/>
                  <a:pt x="4343282" y="564133"/>
                </a:cubicBezTo>
                <a:cubicBezTo>
                  <a:pt x="4277326" y="579935"/>
                  <a:pt x="4235898" y="610784"/>
                  <a:pt x="4202646" y="646647"/>
                </a:cubicBezTo>
                <a:cubicBezTo>
                  <a:pt x="4177569" y="687526"/>
                  <a:pt x="4172005" y="751627"/>
                  <a:pt x="4197290" y="857157"/>
                </a:cubicBezTo>
                <a:cubicBezTo>
                  <a:pt x="4200451" y="870348"/>
                  <a:pt x="4211787" y="888554"/>
                  <a:pt x="4214948" y="901746"/>
                </a:cubicBezTo>
                <a:cubicBezTo>
                  <a:pt x="4226284" y="919952"/>
                  <a:pt x="4232606" y="946334"/>
                  <a:pt x="4230751" y="967701"/>
                </a:cubicBezTo>
                <a:cubicBezTo>
                  <a:pt x="4230751" y="967701"/>
                  <a:pt x="4230751" y="967701"/>
                  <a:pt x="4328522" y="1230219"/>
                </a:cubicBezTo>
                <a:cubicBezTo>
                  <a:pt x="4129896" y="1187143"/>
                  <a:pt x="4133057" y="1200334"/>
                  <a:pt x="3908598" y="1107653"/>
                </a:cubicBezTo>
                <a:cubicBezTo>
                  <a:pt x="3844496" y="1102088"/>
                  <a:pt x="3801762" y="1098379"/>
                  <a:pt x="3762188" y="1107860"/>
                </a:cubicBezTo>
                <a:cubicBezTo>
                  <a:pt x="3669850" y="1129983"/>
                  <a:pt x="3611521" y="1206726"/>
                  <a:pt x="3599087" y="1300369"/>
                </a:cubicBezTo>
                <a:cubicBezTo>
                  <a:pt x="3590362" y="1351279"/>
                  <a:pt x="3581638" y="1402189"/>
                  <a:pt x="3602456" y="1459969"/>
                </a:cubicBezTo>
                <a:cubicBezTo>
                  <a:pt x="3615099" y="1512734"/>
                  <a:pt x="3629596" y="1544131"/>
                  <a:pt x="3654124" y="1559177"/>
                </a:cubicBezTo>
                <a:cubicBezTo>
                  <a:pt x="3719531" y="1599300"/>
                  <a:pt x="3679957" y="1608782"/>
                  <a:pt x="3793114" y="1644439"/>
                </a:cubicBezTo>
                <a:cubicBezTo>
                  <a:pt x="3914447" y="1685111"/>
                  <a:pt x="4021283" y="1694386"/>
                  <a:pt x="4045810" y="1709432"/>
                </a:cubicBezTo>
                <a:cubicBezTo>
                  <a:pt x="4118088" y="1720012"/>
                  <a:pt x="4219908" y="1737462"/>
                  <a:pt x="4249451" y="1744332"/>
                </a:cubicBezTo>
                <a:cubicBezTo>
                  <a:pt x="4244436" y="1752508"/>
                  <a:pt x="4141518" y="1846908"/>
                  <a:pt x="4089510" y="1950033"/>
                </a:cubicBezTo>
                <a:cubicBezTo>
                  <a:pt x="3997380" y="2118564"/>
                  <a:pt x="3935342" y="2238041"/>
                  <a:pt x="3921602" y="2297127"/>
                </a:cubicBezTo>
                <a:cubicBezTo>
                  <a:pt x="3894671" y="2359373"/>
                  <a:pt x="3885946" y="2410283"/>
                  <a:pt x="3900443" y="2441680"/>
                </a:cubicBezTo>
                <a:cubicBezTo>
                  <a:pt x="3898589" y="2463048"/>
                  <a:pt x="3918101" y="2486269"/>
                  <a:pt x="3937614" y="2509491"/>
                </a:cubicBezTo>
                <a:cubicBezTo>
                  <a:pt x="3948950" y="2527698"/>
                  <a:pt x="3960287" y="2545904"/>
                  <a:pt x="3968463" y="2550919"/>
                </a:cubicBezTo>
                <a:cubicBezTo>
                  <a:pt x="3999312" y="2592348"/>
                  <a:pt x="4027000" y="2620585"/>
                  <a:pt x="4072895" y="2637486"/>
                </a:cubicBezTo>
                <a:cubicBezTo>
                  <a:pt x="4105598" y="2657547"/>
                  <a:pt x="4148333" y="2661257"/>
                  <a:pt x="4187906" y="2651776"/>
                </a:cubicBezTo>
                <a:cubicBezTo>
                  <a:pt x="4207693" y="2647036"/>
                  <a:pt x="4226377" y="2639508"/>
                  <a:pt x="4243956" y="2629194"/>
                </a:cubicBezTo>
                <a:lnTo>
                  <a:pt x="4277165" y="2602787"/>
                </a:lnTo>
                <a:lnTo>
                  <a:pt x="4273379" y="2653248"/>
                </a:lnTo>
                <a:cubicBezTo>
                  <a:pt x="4266855" y="2786574"/>
                  <a:pt x="4263593" y="2922799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1C1373-B50B-4F1A-A1BB-0C35A2831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175" y="3821113"/>
            <a:ext cx="5014913" cy="2308225"/>
          </a:xfrm>
        </p:spPr>
        <p:txBody>
          <a:bodyPr/>
          <a:lstStyle>
            <a:lvl1pPr algn="ctr">
              <a:buNone/>
              <a:defRPr lang="en-US" sz="28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B24EB433-122A-4419-8A25-2FDB094C8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F90502F-F277-42BE-A605-90ECBBDE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45C7BD7C-32DF-4F3D-ABA2-B0A2E6C36448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0B7D6636-550D-47A2-A4AE-CC2D7211F21A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9BE883BD-B984-47E9-BF18-7B4ECF0B6A17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2F89541D-9496-4914-8E6F-9BDD51F2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62" y="1502418"/>
            <a:ext cx="5158912" cy="103505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BF60CE-844C-43D8-AF87-0B1BF8CFF0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62" y="2717800"/>
            <a:ext cx="5172182" cy="2332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9D9746-4114-47E6-B8FE-8298E332A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7357" y="5503147"/>
            <a:ext cx="2117174" cy="588806"/>
            <a:chOff x="4549904" y="5078157"/>
            <a:chExt cx="3023338" cy="840818"/>
          </a:xfrm>
        </p:grpSpPr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887621B2-F3C3-4881-90CB-E51832E5F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E4A0F4E0-8A9F-4420-BC61-761C9CA21A74}"/>
                </a:ext>
              </a:extLst>
            </p:cNvPr>
            <p:cNvSpPr>
              <a:spLocks/>
            </p:cNvSpPr>
            <p:nvPr/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DD50561E-2325-4CEA-B9D0-481C88336865}"/>
                </a:ext>
              </a:extLst>
            </p:cNvPr>
            <p:cNvSpPr>
              <a:spLocks/>
            </p:cNvSpPr>
            <p:nvPr/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0E23C23-A461-4FB8-98FD-8964B5C3E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3088" y="602658"/>
            <a:ext cx="5326462" cy="5250743"/>
          </a:xfrm>
          <a:custGeom>
            <a:avLst/>
            <a:gdLst>
              <a:gd name="connsiteX0" fmla="*/ 2576092 w 5326462"/>
              <a:gd name="connsiteY0" fmla="*/ 0 h 5250743"/>
              <a:gd name="connsiteX1" fmla="*/ 2803435 w 5326462"/>
              <a:gd name="connsiteY1" fmla="*/ 967 h 5250743"/>
              <a:gd name="connsiteX2" fmla="*/ 3329710 w 5326462"/>
              <a:gd name="connsiteY2" fmla="*/ 47407 h 5250743"/>
              <a:gd name="connsiteX3" fmla="*/ 4304868 w 5326462"/>
              <a:gd name="connsiteY3" fmla="*/ 573726 h 5250743"/>
              <a:gd name="connsiteX4" fmla="*/ 5109760 w 5326462"/>
              <a:gd name="connsiteY4" fmla="*/ 1471563 h 5250743"/>
              <a:gd name="connsiteX5" fmla="*/ 5326462 w 5326462"/>
              <a:gd name="connsiteY5" fmla="*/ 2694480 h 5250743"/>
              <a:gd name="connsiteX6" fmla="*/ 5249068 w 5326462"/>
              <a:gd name="connsiteY6" fmla="*/ 3329158 h 5250743"/>
              <a:gd name="connsiteX7" fmla="*/ 4506091 w 5326462"/>
              <a:gd name="connsiteY7" fmla="*/ 4613994 h 5250743"/>
              <a:gd name="connsiteX8" fmla="*/ 3329710 w 5326462"/>
              <a:gd name="connsiteY8" fmla="*/ 5233192 h 5250743"/>
              <a:gd name="connsiteX9" fmla="*/ 1704448 w 5326462"/>
              <a:gd name="connsiteY9" fmla="*/ 5140313 h 5250743"/>
              <a:gd name="connsiteX10" fmla="*/ 667375 w 5326462"/>
              <a:gd name="connsiteY10" fmla="*/ 4505635 h 5250743"/>
              <a:gd name="connsiteX11" fmla="*/ 17270 w 5326462"/>
              <a:gd name="connsiteY11" fmla="*/ 2880239 h 5250743"/>
              <a:gd name="connsiteX12" fmla="*/ 32749 w 5326462"/>
              <a:gd name="connsiteY12" fmla="*/ 2090761 h 5250743"/>
              <a:gd name="connsiteX13" fmla="*/ 605461 w 5326462"/>
              <a:gd name="connsiteY13" fmla="*/ 929765 h 5250743"/>
              <a:gd name="connsiteX14" fmla="*/ 1549661 w 5326462"/>
              <a:gd name="connsiteY14" fmla="*/ 248646 h 5250743"/>
              <a:gd name="connsiteX15" fmla="*/ 1905671 w 5326462"/>
              <a:gd name="connsiteY15" fmla="*/ 78367 h 5250743"/>
              <a:gd name="connsiteX16" fmla="*/ 2576092 w 5326462"/>
              <a:gd name="connsiteY16" fmla="*/ 0 h 52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163F3-078D-4720-9AD1-A9928F83FA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6E606-DF41-4627-9F0B-60505B6428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B5B67-D8DC-4B37-A3AF-8F51794BE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65DBEBE-24FD-43C8-B726-088DC641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4528927" y="-805072"/>
            <a:ext cx="3134147" cy="12192001"/>
          </a:xfrm>
          <a:custGeom>
            <a:avLst/>
            <a:gdLst>
              <a:gd name="connsiteX0" fmla="*/ 0 w 3134147"/>
              <a:gd name="connsiteY0" fmla="*/ 3416314 h 12192001"/>
              <a:gd name="connsiteX1" fmla="*/ 2837 w 3134147"/>
              <a:gd name="connsiteY1" fmla="*/ 3247280 h 12192001"/>
              <a:gd name="connsiteX2" fmla="*/ 7702 w 3134147"/>
              <a:gd name="connsiteY2" fmla="*/ 3090040 h 12192001"/>
              <a:gd name="connsiteX3" fmla="*/ 82223 w 3134147"/>
              <a:gd name="connsiteY3" fmla="*/ 3092468 h 12192001"/>
              <a:gd name="connsiteX4" fmla="*/ 1325465 w 3134147"/>
              <a:gd name="connsiteY4" fmla="*/ 3121352 h 12192001"/>
              <a:gd name="connsiteX5" fmla="*/ 2263825 w 3134147"/>
              <a:gd name="connsiteY5" fmla="*/ 2803189 h 12192001"/>
              <a:gd name="connsiteX6" fmla="*/ 2555285 w 3134147"/>
              <a:gd name="connsiteY6" fmla="*/ 1918540 h 12192001"/>
              <a:gd name="connsiteX7" fmla="*/ 2242499 w 3134147"/>
              <a:gd name="connsiteY7" fmla="*/ 839889 h 12192001"/>
              <a:gd name="connsiteX8" fmla="*/ 1332574 w 3134147"/>
              <a:gd name="connsiteY8" fmla="*/ 591566 h 12192001"/>
              <a:gd name="connsiteX9" fmla="*/ 226548 w 3134147"/>
              <a:gd name="connsiteY9" fmla="*/ 589520 h 12192001"/>
              <a:gd name="connsiteX10" fmla="*/ 115838 w 3134147"/>
              <a:gd name="connsiteY10" fmla="*/ 589954 h 12192001"/>
              <a:gd name="connsiteX11" fmla="*/ 121218 w 3134147"/>
              <a:gd name="connsiteY11" fmla="*/ 489786 h 12192001"/>
              <a:gd name="connsiteX12" fmla="*/ 137792 w 3134147"/>
              <a:gd name="connsiteY12" fmla="*/ 177371 h 12192001"/>
              <a:gd name="connsiteX13" fmla="*/ 146811 w 3134147"/>
              <a:gd name="connsiteY13" fmla="*/ 0 h 12192001"/>
              <a:gd name="connsiteX14" fmla="*/ 3134147 w 3134147"/>
              <a:gd name="connsiteY14" fmla="*/ 0 h 12192001"/>
              <a:gd name="connsiteX15" fmla="*/ 3134146 w 3134147"/>
              <a:gd name="connsiteY15" fmla="*/ 12192001 h 12192001"/>
              <a:gd name="connsiteX16" fmla="*/ 175442 w 3134147"/>
              <a:gd name="connsiteY16" fmla="*/ 12192001 h 12192001"/>
              <a:gd name="connsiteX17" fmla="*/ 172880 w 3134147"/>
              <a:gd name="connsiteY17" fmla="*/ 12180929 h 12192001"/>
              <a:gd name="connsiteX18" fmla="*/ 172880 w 3134147"/>
              <a:gd name="connsiteY18" fmla="*/ 11675594 h 12192001"/>
              <a:gd name="connsiteX19" fmla="*/ 172880 w 3134147"/>
              <a:gd name="connsiteY19" fmla="*/ 11565780 h 12192001"/>
              <a:gd name="connsiteX20" fmla="*/ 197836 w 3134147"/>
              <a:gd name="connsiteY20" fmla="*/ 11565872 h 12192001"/>
              <a:gd name="connsiteX21" fmla="*/ 1517404 w 3134147"/>
              <a:gd name="connsiteY21" fmla="*/ 11562598 h 12192001"/>
              <a:gd name="connsiteX22" fmla="*/ 2278045 w 3134147"/>
              <a:gd name="connsiteY22" fmla="*/ 11267715 h 12192001"/>
              <a:gd name="connsiteX23" fmla="*/ 2555287 w 3134147"/>
              <a:gd name="connsiteY23" fmla="*/ 10297704 h 12192001"/>
              <a:gd name="connsiteX24" fmla="*/ 2242501 w 3134147"/>
              <a:gd name="connsiteY24" fmla="*/ 9451855 h 12192001"/>
              <a:gd name="connsiteX25" fmla="*/ 1517404 w 3134147"/>
              <a:gd name="connsiteY25" fmla="*/ 9079371 h 12192001"/>
              <a:gd name="connsiteX26" fmla="*/ 292489 w 3134147"/>
              <a:gd name="connsiteY26" fmla="*/ 9040484 h 12192001"/>
              <a:gd name="connsiteX27" fmla="*/ 172880 w 3134147"/>
              <a:gd name="connsiteY27" fmla="*/ 9037926 h 12192001"/>
              <a:gd name="connsiteX28" fmla="*/ 172880 w 3134147"/>
              <a:gd name="connsiteY28" fmla="*/ 8788777 h 12192001"/>
              <a:gd name="connsiteX29" fmla="*/ 172880 w 3134147"/>
              <a:gd name="connsiteY29" fmla="*/ 8752186 h 12192001"/>
              <a:gd name="connsiteX30" fmla="*/ 221226 w 3134147"/>
              <a:gd name="connsiteY30" fmla="*/ 8751597 h 12192001"/>
              <a:gd name="connsiteX31" fmla="*/ 1079713 w 3134147"/>
              <a:gd name="connsiteY31" fmla="*/ 8738138 h 12192001"/>
              <a:gd name="connsiteX32" fmla="*/ 1733645 w 3134147"/>
              <a:gd name="connsiteY32" fmla="*/ 8683942 h 12192001"/>
              <a:gd name="connsiteX33" fmla="*/ 2252525 w 3134147"/>
              <a:gd name="connsiteY33" fmla="*/ 6591943 h 12192001"/>
              <a:gd name="connsiteX34" fmla="*/ 1355660 w 3134147"/>
              <a:gd name="connsiteY34" fmla="*/ 6231739 h 12192001"/>
              <a:gd name="connsiteX35" fmla="*/ 1199897 w 3134147"/>
              <a:gd name="connsiteY35" fmla="*/ 6221413 h 12192001"/>
              <a:gd name="connsiteX36" fmla="*/ 750257 w 3134147"/>
              <a:gd name="connsiteY36" fmla="*/ 6221413 h 12192001"/>
              <a:gd name="connsiteX37" fmla="*/ 469318 w 3134147"/>
              <a:gd name="connsiteY37" fmla="*/ 6232755 h 12192001"/>
              <a:gd name="connsiteX38" fmla="*/ 87377 w 3134147"/>
              <a:gd name="connsiteY38" fmla="*/ 6256515 h 12192001"/>
              <a:gd name="connsiteX39" fmla="*/ 65330 w 3134147"/>
              <a:gd name="connsiteY39" fmla="*/ 6257858 h 12192001"/>
              <a:gd name="connsiteX40" fmla="*/ 39551 w 3134147"/>
              <a:gd name="connsiteY40" fmla="*/ 5933709 h 12192001"/>
              <a:gd name="connsiteX41" fmla="*/ 354368 w 3134147"/>
              <a:gd name="connsiteY41" fmla="*/ 5936340 h 12192001"/>
              <a:gd name="connsiteX42" fmla="*/ 1492860 w 3134147"/>
              <a:gd name="connsiteY42" fmla="*/ 5874101 h 12192001"/>
              <a:gd name="connsiteX43" fmla="*/ 1251190 w 3134147"/>
              <a:gd name="connsiteY43" fmla="*/ 3400391 h 12192001"/>
              <a:gd name="connsiteX44" fmla="*/ 113919 w 3134147"/>
              <a:gd name="connsiteY44" fmla="*/ 3416024 h 12192001"/>
              <a:gd name="connsiteX45" fmla="*/ 19642 w 3134147"/>
              <a:gd name="connsiteY45" fmla="*/ 341613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34147" h="12192001">
                <a:moveTo>
                  <a:pt x="0" y="3416314"/>
                </a:moveTo>
                <a:lnTo>
                  <a:pt x="2837" y="3247280"/>
                </a:lnTo>
                <a:lnTo>
                  <a:pt x="7702" y="3090040"/>
                </a:lnTo>
                <a:lnTo>
                  <a:pt x="82223" y="3092468"/>
                </a:lnTo>
                <a:cubicBezTo>
                  <a:pt x="538918" y="3106681"/>
                  <a:pt x="1222832" y="3121352"/>
                  <a:pt x="1325465" y="3121352"/>
                </a:cubicBezTo>
                <a:cubicBezTo>
                  <a:pt x="1688013" y="3121352"/>
                  <a:pt x="2043453" y="3043751"/>
                  <a:pt x="2263825" y="2803189"/>
                </a:cubicBezTo>
                <a:cubicBezTo>
                  <a:pt x="2477089" y="2570386"/>
                  <a:pt x="2555285" y="2151342"/>
                  <a:pt x="2555285" y="1918540"/>
                </a:cubicBezTo>
                <a:cubicBezTo>
                  <a:pt x="2555285" y="1359814"/>
                  <a:pt x="2455762" y="1080451"/>
                  <a:pt x="2242499" y="839889"/>
                </a:cubicBezTo>
                <a:cubicBezTo>
                  <a:pt x="2093214" y="684687"/>
                  <a:pt x="1581382" y="599326"/>
                  <a:pt x="1332574" y="591566"/>
                </a:cubicBezTo>
                <a:cubicBezTo>
                  <a:pt x="1172627" y="586716"/>
                  <a:pt x="648909" y="587929"/>
                  <a:pt x="226548" y="589520"/>
                </a:cubicBezTo>
                <a:lnTo>
                  <a:pt x="115838" y="589954"/>
                </a:lnTo>
                <a:lnTo>
                  <a:pt x="121218" y="489786"/>
                </a:lnTo>
                <a:cubicBezTo>
                  <a:pt x="127052" y="381154"/>
                  <a:pt x="132619" y="276859"/>
                  <a:pt x="137792" y="177371"/>
                </a:cubicBezTo>
                <a:lnTo>
                  <a:pt x="146811" y="0"/>
                </a:lnTo>
                <a:lnTo>
                  <a:pt x="3134147" y="0"/>
                </a:lnTo>
                <a:lnTo>
                  <a:pt x="3134146" y="12192001"/>
                </a:lnTo>
                <a:lnTo>
                  <a:pt x="175442" y="12192001"/>
                </a:lnTo>
                <a:lnTo>
                  <a:pt x="172880" y="12180929"/>
                </a:lnTo>
                <a:cubicBezTo>
                  <a:pt x="172880" y="12085807"/>
                  <a:pt x="172880" y="11919343"/>
                  <a:pt x="172880" y="11675594"/>
                </a:cubicBezTo>
                <a:lnTo>
                  <a:pt x="172880" y="11565780"/>
                </a:lnTo>
                <a:lnTo>
                  <a:pt x="197836" y="11565872"/>
                </a:lnTo>
                <a:cubicBezTo>
                  <a:pt x="649688" y="11566963"/>
                  <a:pt x="1357457" y="11562598"/>
                  <a:pt x="1517404" y="11562598"/>
                </a:cubicBezTo>
                <a:cubicBezTo>
                  <a:pt x="1879953" y="11562598"/>
                  <a:pt x="2206957" y="11368596"/>
                  <a:pt x="2278045" y="11267715"/>
                </a:cubicBezTo>
                <a:cubicBezTo>
                  <a:pt x="2349132" y="11166834"/>
                  <a:pt x="2555287" y="10771069"/>
                  <a:pt x="2555287" y="10297704"/>
                </a:cubicBezTo>
                <a:cubicBezTo>
                  <a:pt x="2555287" y="9979541"/>
                  <a:pt x="2384676" y="9607057"/>
                  <a:pt x="2242501" y="9451855"/>
                </a:cubicBezTo>
                <a:cubicBezTo>
                  <a:pt x="2093216" y="9211293"/>
                  <a:pt x="1638254" y="9094891"/>
                  <a:pt x="1517404" y="9079371"/>
                </a:cubicBezTo>
                <a:cubicBezTo>
                  <a:pt x="1434320" y="9068701"/>
                  <a:pt x="756514" y="9050695"/>
                  <a:pt x="292489" y="9040484"/>
                </a:cubicBezTo>
                <a:lnTo>
                  <a:pt x="172880" y="9037926"/>
                </a:lnTo>
                <a:lnTo>
                  <a:pt x="172880" y="8788777"/>
                </a:lnTo>
                <a:lnTo>
                  <a:pt x="172880" y="8752186"/>
                </a:lnTo>
                <a:lnTo>
                  <a:pt x="221226" y="8751597"/>
                </a:lnTo>
                <a:cubicBezTo>
                  <a:pt x="497927" y="8747302"/>
                  <a:pt x="709655" y="8738138"/>
                  <a:pt x="1079713" y="8738138"/>
                </a:cubicBezTo>
                <a:cubicBezTo>
                  <a:pt x="1356923" y="8738138"/>
                  <a:pt x="1406679" y="8738138"/>
                  <a:pt x="1733645" y="8683942"/>
                </a:cubicBezTo>
                <a:cubicBezTo>
                  <a:pt x="2622138" y="8629747"/>
                  <a:pt x="2707434" y="7103674"/>
                  <a:pt x="2252525" y="6591943"/>
                </a:cubicBezTo>
                <a:cubicBezTo>
                  <a:pt x="2050393" y="6364641"/>
                  <a:pt x="1733978" y="6266108"/>
                  <a:pt x="1355660" y="6231739"/>
                </a:cubicBezTo>
                <a:lnTo>
                  <a:pt x="1199897" y="6221413"/>
                </a:lnTo>
                <a:lnTo>
                  <a:pt x="750257" y="6221413"/>
                </a:lnTo>
                <a:lnTo>
                  <a:pt x="469318" y="6232755"/>
                </a:lnTo>
                <a:cubicBezTo>
                  <a:pt x="343596" y="6239707"/>
                  <a:pt x="215875" y="6248129"/>
                  <a:pt x="87377" y="6256515"/>
                </a:cubicBezTo>
                <a:lnTo>
                  <a:pt x="65330" y="6257858"/>
                </a:lnTo>
                <a:lnTo>
                  <a:pt x="39551" y="5933709"/>
                </a:lnTo>
                <a:lnTo>
                  <a:pt x="354368" y="5936340"/>
                </a:lnTo>
                <a:cubicBezTo>
                  <a:pt x="715873" y="5928830"/>
                  <a:pt x="1106366" y="5894522"/>
                  <a:pt x="1492860" y="5874101"/>
                </a:cubicBezTo>
                <a:cubicBezTo>
                  <a:pt x="2928665" y="5796716"/>
                  <a:pt x="2878909" y="3377202"/>
                  <a:pt x="1251190" y="3400391"/>
                </a:cubicBezTo>
                <a:cubicBezTo>
                  <a:pt x="810498" y="3400391"/>
                  <a:pt x="597259" y="3416024"/>
                  <a:pt x="113919" y="3416024"/>
                </a:cubicBezTo>
                <a:cubicBezTo>
                  <a:pt x="79268" y="3416024"/>
                  <a:pt x="48171" y="3416024"/>
                  <a:pt x="19642" y="341613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B8B20-A8CB-417B-86FC-AEE221D8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93" y="607075"/>
            <a:ext cx="7603645" cy="1185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ECE118-7FEA-45C5-901F-5083C50EE7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2886" y="567948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8CA6E4-8742-4E8A-B7F4-9E1CA95B2F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2886" y="1042422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D001911-A74E-435A-8FE7-676355D67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2886" y="1503200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4F8532A-3059-47CD-8B54-A542DED3B8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54" y="2362201"/>
            <a:ext cx="2533236" cy="3916941"/>
          </a:xfrm>
          <a:custGeom>
            <a:avLst/>
            <a:gdLst>
              <a:gd name="connsiteX0" fmla="*/ 1330423 w 2533236"/>
              <a:gd name="connsiteY0" fmla="*/ 0 h 3916941"/>
              <a:gd name="connsiteX1" fmla="*/ 2215073 w 2533236"/>
              <a:gd name="connsiteY1" fmla="*/ 291460 h 3916941"/>
              <a:gd name="connsiteX2" fmla="*/ 2533236 w 2533236"/>
              <a:gd name="connsiteY2" fmla="*/ 1229820 h 3916941"/>
              <a:gd name="connsiteX3" fmla="*/ 2486676 w 2533236"/>
              <a:gd name="connsiteY3" fmla="*/ 2879058 h 3916941"/>
              <a:gd name="connsiteX4" fmla="*/ 2114192 w 2533236"/>
              <a:gd name="connsiteY4" fmla="*/ 3604155 h 3916941"/>
              <a:gd name="connsiteX5" fmla="*/ 1268343 w 2533236"/>
              <a:gd name="connsiteY5" fmla="*/ 3916941 h 3916941"/>
              <a:gd name="connsiteX6" fmla="*/ 298332 w 2533236"/>
              <a:gd name="connsiteY6" fmla="*/ 3639699 h 3916941"/>
              <a:gd name="connsiteX7" fmla="*/ 3449 w 2533236"/>
              <a:gd name="connsiteY7" fmla="*/ 2879058 h 3916941"/>
              <a:gd name="connsiteX8" fmla="*/ 3449 w 2533236"/>
              <a:gd name="connsiteY8" fmla="*/ 1222712 h 3916941"/>
              <a:gd name="connsiteX9" fmla="*/ 251772 w 2533236"/>
              <a:gd name="connsiteY9" fmla="*/ 312787 h 3916941"/>
              <a:gd name="connsiteX10" fmla="*/ 1330423 w 2533236"/>
              <a:gd name="connsiteY10" fmla="*/ 0 h 391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6" h="3916941">
                <a:moveTo>
                  <a:pt x="1330423" y="0"/>
                </a:moveTo>
                <a:cubicBezTo>
                  <a:pt x="1563226" y="0"/>
                  <a:pt x="1982270" y="78197"/>
                  <a:pt x="2215073" y="291460"/>
                </a:cubicBezTo>
                <a:cubicBezTo>
                  <a:pt x="2455635" y="511833"/>
                  <a:pt x="2533236" y="867272"/>
                  <a:pt x="2533236" y="1229820"/>
                </a:cubicBezTo>
                <a:cubicBezTo>
                  <a:pt x="2533236" y="1379105"/>
                  <a:pt x="2502196" y="2758209"/>
                  <a:pt x="2486676" y="2879058"/>
                </a:cubicBezTo>
                <a:cubicBezTo>
                  <a:pt x="2471156" y="2999908"/>
                  <a:pt x="2354754" y="3454870"/>
                  <a:pt x="2114192" y="3604155"/>
                </a:cubicBezTo>
                <a:cubicBezTo>
                  <a:pt x="1958990" y="3746330"/>
                  <a:pt x="1586506" y="3916941"/>
                  <a:pt x="1268343" y="3916941"/>
                </a:cubicBezTo>
                <a:cubicBezTo>
                  <a:pt x="794978" y="3916941"/>
                  <a:pt x="399213" y="3710786"/>
                  <a:pt x="298332" y="3639699"/>
                </a:cubicBezTo>
                <a:cubicBezTo>
                  <a:pt x="197451" y="3568611"/>
                  <a:pt x="3449" y="3241607"/>
                  <a:pt x="3449" y="2879058"/>
                </a:cubicBezTo>
                <a:cubicBezTo>
                  <a:pt x="3449" y="2665795"/>
                  <a:pt x="-4311" y="1478628"/>
                  <a:pt x="3449" y="1222712"/>
                </a:cubicBezTo>
                <a:cubicBezTo>
                  <a:pt x="11209" y="973904"/>
                  <a:pt x="96570" y="462071"/>
                  <a:pt x="251772" y="312787"/>
                </a:cubicBezTo>
                <a:cubicBezTo>
                  <a:pt x="492334" y="99523"/>
                  <a:pt x="771697" y="0"/>
                  <a:pt x="13304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3D2034E-6271-4A1B-AB17-EC7F8E456F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8525" y="2394037"/>
            <a:ext cx="2532063" cy="3852539"/>
          </a:xfrm>
          <a:custGeom>
            <a:avLst/>
            <a:gdLst>
              <a:gd name="connsiteX0" fmla="*/ 1198846 w 2532063"/>
              <a:gd name="connsiteY0" fmla="*/ 2601 h 3852539"/>
              <a:gd name="connsiteX1" fmla="*/ 2473418 w 2532063"/>
              <a:gd name="connsiteY1" fmla="*/ 1030589 h 3852539"/>
              <a:gd name="connsiteX2" fmla="*/ 2520721 w 2532063"/>
              <a:gd name="connsiteY2" fmla="*/ 1799136 h 3852539"/>
              <a:gd name="connsiteX3" fmla="*/ 2532063 w 2532063"/>
              <a:gd name="connsiteY3" fmla="*/ 2080075 h 3852539"/>
              <a:gd name="connsiteX4" fmla="*/ 2532063 w 2532063"/>
              <a:gd name="connsiteY4" fmla="*/ 2529715 h 3852539"/>
              <a:gd name="connsiteX5" fmla="*/ 2521737 w 2532063"/>
              <a:gd name="connsiteY5" fmla="*/ 2685478 h 3852539"/>
              <a:gd name="connsiteX6" fmla="*/ 2161533 w 2532063"/>
              <a:gd name="connsiteY6" fmla="*/ 3582343 h 3852539"/>
              <a:gd name="connsiteX7" fmla="*/ 69534 w 2532063"/>
              <a:gd name="connsiteY7" fmla="*/ 3063463 h 3852539"/>
              <a:gd name="connsiteX8" fmla="*/ 15338 w 2532063"/>
              <a:gd name="connsiteY8" fmla="*/ 2409531 h 3852539"/>
              <a:gd name="connsiteX9" fmla="*/ 377 w 2532063"/>
              <a:gd name="connsiteY9" fmla="*/ 1427829 h 3852539"/>
              <a:gd name="connsiteX10" fmla="*/ 0 w 2532063"/>
              <a:gd name="connsiteY10" fmla="*/ 1340577 h 3852539"/>
              <a:gd name="connsiteX11" fmla="*/ 0 w 2532063"/>
              <a:gd name="connsiteY11" fmla="*/ 1263233 h 3852539"/>
              <a:gd name="connsiteX12" fmla="*/ 4541 w 2532063"/>
              <a:gd name="connsiteY12" fmla="*/ 1124281 h 3852539"/>
              <a:gd name="connsiteX13" fmla="*/ 1198846 w 2532063"/>
              <a:gd name="connsiteY13" fmla="*/ 2601 h 38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2063" h="3852539">
                <a:moveTo>
                  <a:pt x="1198846" y="2601"/>
                </a:moveTo>
                <a:cubicBezTo>
                  <a:pt x="1810500" y="-33827"/>
                  <a:pt x="2434725" y="312686"/>
                  <a:pt x="2473418" y="1030589"/>
                </a:cubicBezTo>
                <a:cubicBezTo>
                  <a:pt x="2487032" y="1288252"/>
                  <a:pt x="2506818" y="1547692"/>
                  <a:pt x="2520721" y="1799136"/>
                </a:cubicBezTo>
                <a:lnTo>
                  <a:pt x="2532063" y="2080075"/>
                </a:lnTo>
                <a:lnTo>
                  <a:pt x="2532063" y="2529715"/>
                </a:lnTo>
                <a:lnTo>
                  <a:pt x="2521737" y="2685478"/>
                </a:lnTo>
                <a:cubicBezTo>
                  <a:pt x="2487368" y="3063796"/>
                  <a:pt x="2388835" y="3380211"/>
                  <a:pt x="2161533" y="3582343"/>
                </a:cubicBezTo>
                <a:cubicBezTo>
                  <a:pt x="1649802" y="4037252"/>
                  <a:pt x="123729" y="3951956"/>
                  <a:pt x="69534" y="3063463"/>
                </a:cubicBezTo>
                <a:cubicBezTo>
                  <a:pt x="15338" y="2736497"/>
                  <a:pt x="15338" y="2686741"/>
                  <a:pt x="15338" y="2409531"/>
                </a:cubicBezTo>
                <a:cubicBezTo>
                  <a:pt x="15338" y="1986608"/>
                  <a:pt x="3369" y="1770482"/>
                  <a:pt x="377" y="1427829"/>
                </a:cubicBezTo>
                <a:lnTo>
                  <a:pt x="0" y="1340577"/>
                </a:lnTo>
                <a:lnTo>
                  <a:pt x="0" y="1263233"/>
                </a:lnTo>
                <a:lnTo>
                  <a:pt x="4541" y="1124281"/>
                </a:lnTo>
                <a:cubicBezTo>
                  <a:pt x="63045" y="407474"/>
                  <a:pt x="625421" y="36753"/>
                  <a:pt x="1198846" y="26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600A4B14-34BC-40B7-AE23-36D26E3DD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4180" y="2394767"/>
            <a:ext cx="2537595" cy="3852534"/>
          </a:xfrm>
          <a:custGeom>
            <a:avLst/>
            <a:gdLst>
              <a:gd name="connsiteX0" fmla="*/ 1248117 w 2537595"/>
              <a:gd name="connsiteY0" fmla="*/ 192 h 3852534"/>
              <a:gd name="connsiteX1" fmla="*/ 2467601 w 2537595"/>
              <a:gd name="connsiteY1" fmla="*/ 789077 h 3852534"/>
              <a:gd name="connsiteX2" fmla="*/ 2521797 w 2537595"/>
              <a:gd name="connsiteY2" fmla="*/ 1443007 h 3852534"/>
              <a:gd name="connsiteX3" fmla="*/ 2537430 w 2537595"/>
              <a:gd name="connsiteY3" fmla="*/ 2580278 h 3852534"/>
              <a:gd name="connsiteX4" fmla="*/ 63720 w 2537595"/>
              <a:gd name="connsiteY4" fmla="*/ 2821948 h 3852534"/>
              <a:gd name="connsiteX5" fmla="*/ 375605 w 2537595"/>
              <a:gd name="connsiteY5" fmla="*/ 270197 h 3852534"/>
              <a:gd name="connsiteX6" fmla="*/ 1248117 w 2537595"/>
              <a:gd name="connsiteY6" fmla="*/ 192 h 385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595" h="3852534">
                <a:moveTo>
                  <a:pt x="1248117" y="192"/>
                </a:moveTo>
                <a:cubicBezTo>
                  <a:pt x="1824906" y="-7790"/>
                  <a:pt x="2433729" y="233769"/>
                  <a:pt x="2467601" y="789077"/>
                </a:cubicBezTo>
                <a:cubicBezTo>
                  <a:pt x="2521797" y="1116042"/>
                  <a:pt x="2521797" y="1165798"/>
                  <a:pt x="2521797" y="1443007"/>
                </a:cubicBezTo>
                <a:cubicBezTo>
                  <a:pt x="2521797" y="1926347"/>
                  <a:pt x="2537430" y="2139586"/>
                  <a:pt x="2537430" y="2580278"/>
                </a:cubicBezTo>
                <a:cubicBezTo>
                  <a:pt x="2560619" y="4207997"/>
                  <a:pt x="141105" y="4257753"/>
                  <a:pt x="63720" y="2821948"/>
                </a:cubicBezTo>
                <a:cubicBezTo>
                  <a:pt x="9264" y="1791297"/>
                  <a:pt x="-143942" y="732213"/>
                  <a:pt x="375605" y="270197"/>
                </a:cubicBezTo>
                <a:cubicBezTo>
                  <a:pt x="567504" y="99606"/>
                  <a:pt x="902044" y="4982"/>
                  <a:pt x="1248117" y="1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CC868421-4755-4591-B5D2-7F4ED1E8FD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0649" y="2362200"/>
            <a:ext cx="2533234" cy="3916940"/>
          </a:xfrm>
          <a:custGeom>
            <a:avLst/>
            <a:gdLst>
              <a:gd name="connsiteX0" fmla="*/ 1264893 w 2533234"/>
              <a:gd name="connsiteY0" fmla="*/ 0 h 3916940"/>
              <a:gd name="connsiteX1" fmla="*/ 2234903 w 2533234"/>
              <a:gd name="connsiteY1" fmla="*/ 277243 h 3916940"/>
              <a:gd name="connsiteX2" fmla="*/ 2529786 w 2533234"/>
              <a:gd name="connsiteY2" fmla="*/ 1037883 h 3916940"/>
              <a:gd name="connsiteX3" fmla="*/ 2529786 w 2533234"/>
              <a:gd name="connsiteY3" fmla="*/ 2694229 h 3916940"/>
              <a:gd name="connsiteX4" fmla="*/ 2281463 w 2533234"/>
              <a:gd name="connsiteY4" fmla="*/ 3604154 h 3916940"/>
              <a:gd name="connsiteX5" fmla="*/ 1202812 w 2533234"/>
              <a:gd name="connsiteY5" fmla="*/ 3916940 h 3916940"/>
              <a:gd name="connsiteX6" fmla="*/ 318163 w 2533234"/>
              <a:gd name="connsiteY6" fmla="*/ 3625480 h 3916940"/>
              <a:gd name="connsiteX7" fmla="*/ 0 w 2533234"/>
              <a:gd name="connsiteY7" fmla="*/ 2687120 h 3916940"/>
              <a:gd name="connsiteX8" fmla="*/ 46561 w 2533234"/>
              <a:gd name="connsiteY8" fmla="*/ 1037883 h 3916940"/>
              <a:gd name="connsiteX9" fmla="*/ 419044 w 2533234"/>
              <a:gd name="connsiteY9" fmla="*/ 312787 h 3916940"/>
              <a:gd name="connsiteX10" fmla="*/ 1264893 w 2533234"/>
              <a:gd name="connsiteY10" fmla="*/ 0 h 391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4" h="3916940">
                <a:moveTo>
                  <a:pt x="1264893" y="0"/>
                </a:moveTo>
                <a:cubicBezTo>
                  <a:pt x="1738258" y="0"/>
                  <a:pt x="2134022" y="206155"/>
                  <a:pt x="2234903" y="277243"/>
                </a:cubicBezTo>
                <a:cubicBezTo>
                  <a:pt x="2335784" y="348331"/>
                  <a:pt x="2529786" y="675335"/>
                  <a:pt x="2529786" y="1037883"/>
                </a:cubicBezTo>
                <a:cubicBezTo>
                  <a:pt x="2529786" y="1251146"/>
                  <a:pt x="2537546" y="2438313"/>
                  <a:pt x="2529786" y="2694229"/>
                </a:cubicBezTo>
                <a:cubicBezTo>
                  <a:pt x="2522026" y="2943037"/>
                  <a:pt x="2436665" y="3454869"/>
                  <a:pt x="2281463" y="3604154"/>
                </a:cubicBezTo>
                <a:cubicBezTo>
                  <a:pt x="2040901" y="3817417"/>
                  <a:pt x="1761538" y="3916940"/>
                  <a:pt x="1202812" y="3916940"/>
                </a:cubicBezTo>
                <a:cubicBezTo>
                  <a:pt x="970010" y="3916940"/>
                  <a:pt x="550966" y="3838744"/>
                  <a:pt x="318163" y="3625480"/>
                </a:cubicBezTo>
                <a:cubicBezTo>
                  <a:pt x="77601" y="3405108"/>
                  <a:pt x="0" y="3049668"/>
                  <a:pt x="0" y="2687120"/>
                </a:cubicBezTo>
                <a:cubicBezTo>
                  <a:pt x="0" y="2537836"/>
                  <a:pt x="31040" y="1158732"/>
                  <a:pt x="46561" y="1037883"/>
                </a:cubicBezTo>
                <a:cubicBezTo>
                  <a:pt x="62081" y="917033"/>
                  <a:pt x="178482" y="462071"/>
                  <a:pt x="419044" y="312787"/>
                </a:cubicBezTo>
                <a:cubicBezTo>
                  <a:pt x="574246" y="170611"/>
                  <a:pt x="946730" y="0"/>
                  <a:pt x="12648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3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D3F068-AC03-4FD0-8144-B8954B67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7B6C63E-66B4-4FDA-AF8E-90866615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449E5A-98CB-4721-94D7-6D73798F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4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96360A5-9714-4EE0-A320-10F82AB343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041003" cy="6858000"/>
          </a:xfrm>
          <a:custGeom>
            <a:avLst/>
            <a:gdLst>
              <a:gd name="connsiteX0" fmla="*/ 0 w 3041003"/>
              <a:gd name="connsiteY0" fmla="*/ 0 h 6858000"/>
              <a:gd name="connsiteX1" fmla="*/ 3004565 w 3041003"/>
              <a:gd name="connsiteY1" fmla="*/ 0 h 6858000"/>
              <a:gd name="connsiteX2" fmla="*/ 3004599 w 3041003"/>
              <a:gd name="connsiteY2" fmla="*/ 3068 h 6858000"/>
              <a:gd name="connsiteX3" fmla="*/ 3023912 w 3041003"/>
              <a:gd name="connsiteY3" fmla="*/ 3857732 h 6858000"/>
              <a:gd name="connsiteX4" fmla="*/ 3016282 w 3041003"/>
              <a:gd name="connsiteY4" fmla="*/ 6617070 h 6858000"/>
              <a:gd name="connsiteX5" fmla="*/ 3011292 w 3041003"/>
              <a:gd name="connsiteY5" fmla="*/ 6858000 h 6858000"/>
              <a:gd name="connsiteX6" fmla="*/ 0 w 304100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1003" h="6858000">
                <a:moveTo>
                  <a:pt x="0" y="0"/>
                </a:moveTo>
                <a:lnTo>
                  <a:pt x="3004565" y="0"/>
                </a:lnTo>
                <a:lnTo>
                  <a:pt x="3004599" y="3068"/>
                </a:lnTo>
                <a:cubicBezTo>
                  <a:pt x="3015328" y="1163957"/>
                  <a:pt x="2989577" y="3242012"/>
                  <a:pt x="3023912" y="3857732"/>
                </a:cubicBezTo>
                <a:cubicBezTo>
                  <a:pt x="3054432" y="4268212"/>
                  <a:pt x="3039172" y="5465446"/>
                  <a:pt x="3016282" y="6617070"/>
                </a:cubicBezTo>
                <a:lnTo>
                  <a:pt x="30112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2E8E06-C7CD-4226-8715-6BF6CBD89D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6132" y="0"/>
            <a:ext cx="3055868" cy="3427200"/>
          </a:xfrm>
          <a:custGeom>
            <a:avLst/>
            <a:gdLst>
              <a:gd name="connsiteX0" fmla="*/ 35989 w 3055868"/>
              <a:gd name="connsiteY0" fmla="*/ 0 h 3427200"/>
              <a:gd name="connsiteX1" fmla="*/ 3055868 w 3055868"/>
              <a:gd name="connsiteY1" fmla="*/ 0 h 3427200"/>
              <a:gd name="connsiteX2" fmla="*/ 3055868 w 3055868"/>
              <a:gd name="connsiteY2" fmla="*/ 3427200 h 3427200"/>
              <a:gd name="connsiteX3" fmla="*/ 0 w 3055868"/>
              <a:gd name="connsiteY3" fmla="*/ 3427200 h 3427200"/>
              <a:gd name="connsiteX4" fmla="*/ 1407 w 3055868"/>
              <a:gd name="connsiteY4" fmla="*/ 3146458 h 3427200"/>
              <a:gd name="connsiteX5" fmla="*/ 31957 w 3055868"/>
              <a:gd name="connsiteY5" fmla="*/ 330644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5868" h="3427200">
                <a:moveTo>
                  <a:pt x="35989" y="0"/>
                </a:moveTo>
                <a:lnTo>
                  <a:pt x="3055868" y="0"/>
                </a:lnTo>
                <a:lnTo>
                  <a:pt x="3055868" y="3427200"/>
                </a:lnTo>
                <a:lnTo>
                  <a:pt x="0" y="3427200"/>
                </a:lnTo>
                <a:lnTo>
                  <a:pt x="1407" y="3146458"/>
                </a:lnTo>
                <a:cubicBezTo>
                  <a:pt x="8113" y="2169252"/>
                  <a:pt x="31957" y="1119298"/>
                  <a:pt x="31957" y="3306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51DF243-889E-4FCC-A523-9210891E8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35805" y="3427200"/>
            <a:ext cx="3056197" cy="3430800"/>
          </a:xfrm>
          <a:custGeom>
            <a:avLst/>
            <a:gdLst>
              <a:gd name="connsiteX0" fmla="*/ 329 w 3056197"/>
              <a:gd name="connsiteY0" fmla="*/ 0 h 3430800"/>
              <a:gd name="connsiteX1" fmla="*/ 3056197 w 3056197"/>
              <a:gd name="connsiteY1" fmla="*/ 0 h 3430800"/>
              <a:gd name="connsiteX2" fmla="*/ 3056197 w 3056197"/>
              <a:gd name="connsiteY2" fmla="*/ 3430800 h 3430800"/>
              <a:gd name="connsiteX3" fmla="*/ 61648 w 3056197"/>
              <a:gd name="connsiteY3" fmla="*/ 3430800 h 3430800"/>
              <a:gd name="connsiteX4" fmla="*/ 60421 w 3056197"/>
              <a:gd name="connsiteY4" fmla="*/ 3239041 h 3430800"/>
              <a:gd name="connsiteX5" fmla="*/ 17026 w 3056197"/>
              <a:gd name="connsiteY5" fmla="*/ 1327506 h 3430800"/>
              <a:gd name="connsiteX6" fmla="*/ 279 w 3056197"/>
              <a:gd name="connsiteY6" fmla="*/ 9904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6197" h="3430800">
                <a:moveTo>
                  <a:pt x="329" y="0"/>
                </a:moveTo>
                <a:lnTo>
                  <a:pt x="3056197" y="0"/>
                </a:lnTo>
                <a:lnTo>
                  <a:pt x="3056197" y="3430800"/>
                </a:lnTo>
                <a:lnTo>
                  <a:pt x="61648" y="3430800"/>
                </a:lnTo>
                <a:lnTo>
                  <a:pt x="60421" y="3239041"/>
                </a:lnTo>
                <a:cubicBezTo>
                  <a:pt x="56129" y="2709076"/>
                  <a:pt x="43731" y="2080053"/>
                  <a:pt x="17026" y="1327506"/>
                </a:cubicBezTo>
                <a:cubicBezTo>
                  <a:pt x="2720" y="942681"/>
                  <a:pt x="-1155" y="489561"/>
                  <a:pt x="279" y="9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9363A-2FE6-41E4-87FC-2DF83F09C0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C0CFB-E38B-4B8A-9606-C158F91CCD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5C2B-0DA5-431D-9503-3BFFB288C5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0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121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400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04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97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941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12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9378-76E3-4346-B854-00A737D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833739" cy="147732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9F96B64-408E-4B4D-A5D3-7186AABF86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2541599"/>
            <a:ext cx="4981575" cy="3557359"/>
          </a:xfrm>
        </p:spPr>
        <p:txBody>
          <a:bodyPr/>
          <a:lstStyle>
            <a:lvl1pPr marL="0" indent="0">
              <a:buNone/>
              <a:defRPr lang="en-US" sz="20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B2113D8-516C-44EB-BC6F-C95BD93979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0065" y="6138000"/>
            <a:ext cx="2130425" cy="720000"/>
          </a:xfrm>
        </p:spPr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0BC406A-6205-4C7C-BF28-773738799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7399" y="0"/>
            <a:ext cx="5064603" cy="2286000"/>
          </a:xfrm>
          <a:custGeom>
            <a:avLst/>
            <a:gdLst>
              <a:gd name="connsiteX0" fmla="*/ 0 w 5064603"/>
              <a:gd name="connsiteY0" fmla="*/ 0 h 2286000"/>
              <a:gd name="connsiteX1" fmla="*/ 5064603 w 5064603"/>
              <a:gd name="connsiteY1" fmla="*/ 0 h 2286000"/>
              <a:gd name="connsiteX2" fmla="*/ 5064603 w 5064603"/>
              <a:gd name="connsiteY2" fmla="*/ 2286000 h 2286000"/>
              <a:gd name="connsiteX3" fmla="*/ 763670 w 5064603"/>
              <a:gd name="connsiteY3" fmla="*/ 2286000 h 2286000"/>
              <a:gd name="connsiteX4" fmla="*/ 761866 w 5064603"/>
              <a:gd name="connsiteY4" fmla="*/ 2261963 h 2286000"/>
              <a:gd name="connsiteX5" fmla="*/ 174723 w 5064603"/>
              <a:gd name="connsiteY5" fmla="*/ 27945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4603" h="2286000">
                <a:moveTo>
                  <a:pt x="0" y="0"/>
                </a:moveTo>
                <a:lnTo>
                  <a:pt x="5064603" y="0"/>
                </a:lnTo>
                <a:lnTo>
                  <a:pt x="5064603" y="2286000"/>
                </a:lnTo>
                <a:lnTo>
                  <a:pt x="763670" y="2286000"/>
                </a:lnTo>
                <a:lnTo>
                  <a:pt x="761866" y="2261963"/>
                </a:lnTo>
                <a:cubicBezTo>
                  <a:pt x="683581" y="1496785"/>
                  <a:pt x="487866" y="835949"/>
                  <a:pt x="174723" y="27945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F6DACD3-0A0E-4203-948F-CB45AA6A94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9581" y="2286000"/>
            <a:ext cx="4462420" cy="2286000"/>
          </a:xfrm>
          <a:custGeom>
            <a:avLst/>
            <a:gdLst>
              <a:gd name="connsiteX0" fmla="*/ 161487 w 4462420"/>
              <a:gd name="connsiteY0" fmla="*/ 0 h 2286000"/>
              <a:gd name="connsiteX1" fmla="*/ 4462420 w 4462420"/>
              <a:gd name="connsiteY1" fmla="*/ 0 h 2286000"/>
              <a:gd name="connsiteX2" fmla="*/ 4462420 w 4462420"/>
              <a:gd name="connsiteY2" fmla="*/ 2286000 h 2286000"/>
              <a:gd name="connsiteX3" fmla="*/ 0 w 4462420"/>
              <a:gd name="connsiteY3" fmla="*/ 2286000 h 2286000"/>
              <a:gd name="connsiteX4" fmla="*/ 17047 w 4462420"/>
              <a:gd name="connsiteY4" fmla="*/ 2229619 h 2286000"/>
              <a:gd name="connsiteX5" fmla="*/ 198826 w 4462420"/>
              <a:gd name="connsiteY5" fmla="*/ 775922 h 2286000"/>
              <a:gd name="connsiteX6" fmla="*/ 189040 w 4462420"/>
              <a:gd name="connsiteY6" fmla="*/ 36724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2420" h="2286000">
                <a:moveTo>
                  <a:pt x="161487" y="0"/>
                </a:moveTo>
                <a:lnTo>
                  <a:pt x="4462420" y="0"/>
                </a:lnTo>
                <a:lnTo>
                  <a:pt x="4462420" y="2286000"/>
                </a:lnTo>
                <a:lnTo>
                  <a:pt x="0" y="2286000"/>
                </a:lnTo>
                <a:lnTo>
                  <a:pt x="17047" y="2229619"/>
                </a:lnTo>
                <a:cubicBezTo>
                  <a:pt x="138233" y="1684483"/>
                  <a:pt x="198826" y="1230203"/>
                  <a:pt x="198826" y="775922"/>
                </a:cubicBezTo>
                <a:cubicBezTo>
                  <a:pt x="198826" y="636799"/>
                  <a:pt x="195564" y="500574"/>
                  <a:pt x="189040" y="36724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B9DECF3-60B9-433F-B8F8-5B4E0E53F4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9067" y="4572000"/>
            <a:ext cx="5662935" cy="2286000"/>
          </a:xfrm>
          <a:custGeom>
            <a:avLst/>
            <a:gdLst>
              <a:gd name="connsiteX0" fmla="*/ 1200515 w 5662935"/>
              <a:gd name="connsiteY0" fmla="*/ 0 h 2286000"/>
              <a:gd name="connsiteX1" fmla="*/ 5662935 w 5662935"/>
              <a:gd name="connsiteY1" fmla="*/ 0 h 2286000"/>
              <a:gd name="connsiteX2" fmla="*/ 5662935 w 5662935"/>
              <a:gd name="connsiteY2" fmla="*/ 2286000 h 2286000"/>
              <a:gd name="connsiteX3" fmla="*/ 0 w 5662935"/>
              <a:gd name="connsiteY3" fmla="*/ 2286000 h 2286000"/>
              <a:gd name="connsiteX4" fmla="*/ 78957 w 5662935"/>
              <a:gd name="connsiteY4" fmla="*/ 2205438 h 2286000"/>
              <a:gd name="connsiteX5" fmla="*/ 672225 w 5662935"/>
              <a:gd name="connsiteY5" fmla="*/ 1397316 h 2286000"/>
              <a:gd name="connsiteX6" fmla="*/ 1102530 w 5662935"/>
              <a:gd name="connsiteY6" fmla="*/ 32407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2935" h="2286000">
                <a:moveTo>
                  <a:pt x="1200515" y="0"/>
                </a:moveTo>
                <a:lnTo>
                  <a:pt x="5662935" y="0"/>
                </a:lnTo>
                <a:lnTo>
                  <a:pt x="5662935" y="2286000"/>
                </a:lnTo>
                <a:lnTo>
                  <a:pt x="0" y="2286000"/>
                </a:lnTo>
                <a:lnTo>
                  <a:pt x="78957" y="2205438"/>
                </a:lnTo>
                <a:cubicBezTo>
                  <a:pt x="291624" y="1972265"/>
                  <a:pt x="490445" y="1703955"/>
                  <a:pt x="672225" y="1397316"/>
                </a:cubicBezTo>
                <a:cubicBezTo>
                  <a:pt x="854003" y="1056606"/>
                  <a:pt x="984657" y="698860"/>
                  <a:pt x="1102530" y="32407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4D1CFDE-CA21-4CFE-AE63-608D62DB6C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29739" y="6138000"/>
            <a:ext cx="2130424" cy="720000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0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466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78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174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>
            <a:spLocks noGrp="1"/>
          </p:cNvSpPr>
          <p:nvPr>
            <p:ph type="pic" idx="2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418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212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719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203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4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5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6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96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9"/>
          <p:cNvSpPr>
            <a:spLocks noGrp="1"/>
          </p:cNvSpPr>
          <p:nvPr>
            <p:ph type="pic" idx="2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1" name="Google Shape;111;p19"/>
          <p:cNvSpPr txBox="1">
            <a:spLocks noGrp="1"/>
          </p:cNvSpPr>
          <p:nvPr>
            <p:ph type="body" idx="3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4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9"/>
          <p:cNvSpPr>
            <a:spLocks noGrp="1"/>
          </p:cNvSpPr>
          <p:nvPr>
            <p:ph type="pic" idx="5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4" name="Google Shape;114;p19"/>
          <p:cNvSpPr txBox="1">
            <a:spLocks noGrp="1"/>
          </p:cNvSpPr>
          <p:nvPr>
            <p:ph type="body" idx="6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7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9"/>
          <p:cNvSpPr>
            <a:spLocks noGrp="1"/>
          </p:cNvSpPr>
          <p:nvPr>
            <p:ph type="pic" idx="8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7" name="Google Shape;117;p19"/>
          <p:cNvSpPr txBox="1">
            <a:spLocks noGrp="1"/>
          </p:cNvSpPr>
          <p:nvPr>
            <p:ph type="body" idx="9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785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50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4BF6-62EC-4B2B-B3B7-8E130713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6890"/>
            <a:ext cx="3927727" cy="14773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78E0F3-1044-4DB5-AE58-9212CD6C34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7727" y="616890"/>
            <a:ext cx="6812436" cy="1477328"/>
          </a:xfrm>
        </p:spPr>
        <p:txBody>
          <a:bodyPr/>
          <a:lstStyle>
            <a:lvl1pPr marL="0" indent="0">
              <a:buNone/>
              <a:defRPr lang="en-US" sz="16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3A0AF3C-A897-4840-99F4-77D234B0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4524645" y="-809352"/>
            <a:ext cx="3142706" cy="12192000"/>
          </a:xfrm>
          <a:custGeom>
            <a:avLst/>
            <a:gdLst>
              <a:gd name="connsiteX0" fmla="*/ 0 w 3142706"/>
              <a:gd name="connsiteY0" fmla="*/ 4431100 h 12192000"/>
              <a:gd name="connsiteX1" fmla="*/ 1979 w 3142706"/>
              <a:gd name="connsiteY1" fmla="*/ 4546418 h 12192000"/>
              <a:gd name="connsiteX2" fmla="*/ 80130 w 3142706"/>
              <a:gd name="connsiteY2" fmla="*/ 4516573 h 12192000"/>
              <a:gd name="connsiteX3" fmla="*/ 585514 w 3142706"/>
              <a:gd name="connsiteY3" fmla="*/ 4383259 h 12192000"/>
              <a:gd name="connsiteX4" fmla="*/ 1550569 w 3142706"/>
              <a:gd name="connsiteY4" fmla="*/ 4698133 h 12192000"/>
              <a:gd name="connsiteX5" fmla="*/ 2200712 w 3142706"/>
              <a:gd name="connsiteY5" fmla="*/ 5277095 h 12192000"/>
              <a:gd name="connsiteX6" fmla="*/ 2424198 w 3142706"/>
              <a:gd name="connsiteY6" fmla="*/ 6170932 h 12192000"/>
              <a:gd name="connsiteX7" fmla="*/ 2332772 w 3142706"/>
              <a:gd name="connsiteY7" fmla="*/ 6658479 h 12192000"/>
              <a:gd name="connsiteX8" fmla="*/ 1784214 w 3142706"/>
              <a:gd name="connsiteY8" fmla="*/ 7481214 h 12192000"/>
              <a:gd name="connsiteX9" fmla="*/ 798842 w 3142706"/>
              <a:gd name="connsiteY9" fmla="*/ 7917975 h 12192000"/>
              <a:gd name="connsiteX10" fmla="*/ 193143 w 3142706"/>
              <a:gd name="connsiteY10" fmla="*/ 7797358 h 12192000"/>
              <a:gd name="connsiteX11" fmla="*/ 181439 w 3142706"/>
              <a:gd name="connsiteY11" fmla="*/ 7792629 h 12192000"/>
              <a:gd name="connsiteX12" fmla="*/ 181439 w 3142706"/>
              <a:gd name="connsiteY12" fmla="*/ 8305457 h 12192000"/>
              <a:gd name="connsiteX13" fmla="*/ 181439 w 3142706"/>
              <a:gd name="connsiteY13" fmla="*/ 8378263 h 12192000"/>
              <a:gd name="connsiteX14" fmla="*/ 255752 w 3142706"/>
              <a:gd name="connsiteY14" fmla="*/ 8360872 h 12192000"/>
              <a:gd name="connsiteX15" fmla="*/ 785021 w 3142706"/>
              <a:gd name="connsiteY15" fmla="*/ 8298478 h 12192000"/>
              <a:gd name="connsiteX16" fmla="*/ 1532042 w 3142706"/>
              <a:gd name="connsiteY16" fmla="*/ 8485311 h 12192000"/>
              <a:gd name="connsiteX17" fmla="*/ 2133781 w 3142706"/>
              <a:gd name="connsiteY17" fmla="*/ 9045463 h 12192000"/>
              <a:gd name="connsiteX18" fmla="*/ 2351877 w 3142706"/>
              <a:gd name="connsiteY18" fmla="*/ 9543220 h 12192000"/>
              <a:gd name="connsiteX19" fmla="*/ 2414043 w 3142706"/>
              <a:gd name="connsiteY19" fmla="*/ 10165766 h 12192000"/>
              <a:gd name="connsiteX20" fmla="*/ 2196291 w 3142706"/>
              <a:gd name="connsiteY20" fmla="*/ 10881728 h 12192000"/>
              <a:gd name="connsiteX21" fmla="*/ 1532042 w 3142706"/>
              <a:gd name="connsiteY21" fmla="*/ 11535296 h 12192000"/>
              <a:gd name="connsiteX22" fmla="*/ 629434 w 3142706"/>
              <a:gd name="connsiteY22" fmla="*/ 11784175 h 12192000"/>
              <a:gd name="connsiteX23" fmla="*/ 216855 w 3142706"/>
              <a:gd name="connsiteY23" fmla="*/ 11737423 h 12192000"/>
              <a:gd name="connsiteX24" fmla="*/ 181439 w 3142706"/>
              <a:gd name="connsiteY24" fmla="*/ 11726632 h 12192000"/>
              <a:gd name="connsiteX25" fmla="*/ 181439 w 3142706"/>
              <a:gd name="connsiteY25" fmla="*/ 11763388 h 12192000"/>
              <a:gd name="connsiteX26" fmla="*/ 181439 w 3142706"/>
              <a:gd name="connsiteY26" fmla="*/ 12180928 h 12192000"/>
              <a:gd name="connsiteX27" fmla="*/ 184001 w 3142706"/>
              <a:gd name="connsiteY27" fmla="*/ 12192000 h 12192000"/>
              <a:gd name="connsiteX28" fmla="*/ 3142705 w 3142706"/>
              <a:gd name="connsiteY28" fmla="*/ 12191999 h 12192000"/>
              <a:gd name="connsiteX29" fmla="*/ 3142706 w 3142706"/>
              <a:gd name="connsiteY29" fmla="*/ 0 h 12192000"/>
              <a:gd name="connsiteX30" fmla="*/ 155370 w 3142706"/>
              <a:gd name="connsiteY30" fmla="*/ 0 h 12192000"/>
              <a:gd name="connsiteX31" fmla="*/ 146351 w 3142706"/>
              <a:gd name="connsiteY31" fmla="*/ 177371 h 12192000"/>
              <a:gd name="connsiteX32" fmla="*/ 123859 w 3142706"/>
              <a:gd name="connsiteY32" fmla="*/ 599846 h 12192000"/>
              <a:gd name="connsiteX33" fmla="*/ 123365 w 3142706"/>
              <a:gd name="connsiteY33" fmla="*/ 609102 h 12192000"/>
              <a:gd name="connsiteX34" fmla="*/ 199429 w 3142706"/>
              <a:gd name="connsiteY34" fmla="*/ 579094 h 12192000"/>
              <a:gd name="connsiteX35" fmla="*/ 768238 w 3142706"/>
              <a:gd name="connsiteY35" fmla="*/ 518113 h 12192000"/>
              <a:gd name="connsiteX36" fmla="*/ 951182 w 3142706"/>
              <a:gd name="connsiteY36" fmla="*/ 548430 h 12192000"/>
              <a:gd name="connsiteX37" fmla="*/ 1413449 w 3142706"/>
              <a:gd name="connsiteY37" fmla="*/ 706284 h 12192000"/>
              <a:gd name="connsiteX38" fmla="*/ 1794407 w 3142706"/>
              <a:gd name="connsiteY38" fmla="*/ 944634 h 12192000"/>
              <a:gd name="connsiteX39" fmla="*/ 2028169 w 3142706"/>
              <a:gd name="connsiteY39" fmla="*/ 1168348 h 12192000"/>
              <a:gd name="connsiteX40" fmla="*/ 2363216 w 3142706"/>
              <a:gd name="connsiteY40" fmla="*/ 1767707 h 12192000"/>
              <a:gd name="connsiteX41" fmla="*/ 2424197 w 3142706"/>
              <a:gd name="connsiteY41" fmla="*/ 2356960 h 12192000"/>
              <a:gd name="connsiteX42" fmla="*/ 2363217 w 3142706"/>
              <a:gd name="connsiteY42" fmla="*/ 2793935 h 12192000"/>
              <a:gd name="connsiteX43" fmla="*/ 2139619 w 3142706"/>
              <a:gd name="connsiteY43" fmla="*/ 3230561 h 12192000"/>
              <a:gd name="connsiteX44" fmla="*/ 1479338 w 3142706"/>
              <a:gd name="connsiteY44" fmla="*/ 3789498 h 12192000"/>
              <a:gd name="connsiteX45" fmla="*/ 585646 w 3142706"/>
              <a:gd name="connsiteY45" fmla="*/ 4002758 h 12192000"/>
              <a:gd name="connsiteX46" fmla="*/ 5142 w 3142706"/>
              <a:gd name="connsiteY46" fmla="*/ 3895589 h 12192000"/>
              <a:gd name="connsiteX47" fmla="*/ 1356 w 3142706"/>
              <a:gd name="connsiteY47" fmla="*/ 389371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42706" h="12192000">
                <a:moveTo>
                  <a:pt x="0" y="4431100"/>
                </a:moveTo>
                <a:lnTo>
                  <a:pt x="1979" y="4546418"/>
                </a:lnTo>
                <a:lnTo>
                  <a:pt x="80130" y="4516573"/>
                </a:lnTo>
                <a:cubicBezTo>
                  <a:pt x="323933" y="4431506"/>
                  <a:pt x="544880" y="4383259"/>
                  <a:pt x="585514" y="4383259"/>
                </a:cubicBezTo>
                <a:cubicBezTo>
                  <a:pt x="941060" y="4383259"/>
                  <a:pt x="1266132" y="4494990"/>
                  <a:pt x="1550569" y="4698133"/>
                </a:cubicBezTo>
                <a:cubicBezTo>
                  <a:pt x="1875640" y="4901278"/>
                  <a:pt x="2078810" y="5104423"/>
                  <a:pt x="2200712" y="5277095"/>
                </a:cubicBezTo>
                <a:cubicBezTo>
                  <a:pt x="2281979" y="5459926"/>
                  <a:pt x="2424198" y="5764642"/>
                  <a:pt x="2424198" y="6170932"/>
                </a:cubicBezTo>
                <a:lnTo>
                  <a:pt x="2332772" y="6658479"/>
                </a:lnTo>
                <a:cubicBezTo>
                  <a:pt x="2271821" y="6942881"/>
                  <a:pt x="2109285" y="7186655"/>
                  <a:pt x="1784214" y="7481214"/>
                </a:cubicBezTo>
                <a:cubicBezTo>
                  <a:pt x="1499777" y="7765617"/>
                  <a:pt x="1144230" y="7887503"/>
                  <a:pt x="798842" y="7917975"/>
                </a:cubicBezTo>
                <a:cubicBezTo>
                  <a:pt x="621069" y="7917975"/>
                  <a:pt x="410280" y="7872268"/>
                  <a:pt x="193143" y="7797358"/>
                </a:cubicBezTo>
                <a:lnTo>
                  <a:pt x="181439" y="7792629"/>
                </a:lnTo>
                <a:lnTo>
                  <a:pt x="181439" y="8305457"/>
                </a:lnTo>
                <a:lnTo>
                  <a:pt x="181439" y="8378263"/>
                </a:lnTo>
                <a:lnTo>
                  <a:pt x="255752" y="8360872"/>
                </a:lnTo>
                <a:cubicBezTo>
                  <a:pt x="442593" y="8298478"/>
                  <a:pt x="598179" y="8298478"/>
                  <a:pt x="785021" y="8298478"/>
                </a:cubicBezTo>
                <a:cubicBezTo>
                  <a:pt x="1034028" y="8298478"/>
                  <a:pt x="1283035" y="8360872"/>
                  <a:pt x="1532042" y="8485311"/>
                </a:cubicBezTo>
                <a:cubicBezTo>
                  <a:pt x="1749795" y="8609751"/>
                  <a:pt x="1936636" y="8796584"/>
                  <a:pt x="2133781" y="9045463"/>
                </a:cubicBezTo>
                <a:cubicBezTo>
                  <a:pt x="2227202" y="9169902"/>
                  <a:pt x="2289368" y="9325364"/>
                  <a:pt x="2351877" y="9543220"/>
                </a:cubicBezTo>
                <a:cubicBezTo>
                  <a:pt x="2382788" y="9730054"/>
                  <a:pt x="2414043" y="9947910"/>
                  <a:pt x="2414043" y="10165766"/>
                </a:cubicBezTo>
                <a:cubicBezTo>
                  <a:pt x="2414043" y="10414645"/>
                  <a:pt x="2351877" y="10632501"/>
                  <a:pt x="2196291" y="10881728"/>
                </a:cubicBezTo>
                <a:cubicBezTo>
                  <a:pt x="2030057" y="11161629"/>
                  <a:pt x="1812304" y="11410857"/>
                  <a:pt x="1532042" y="11535296"/>
                </a:cubicBezTo>
                <a:cubicBezTo>
                  <a:pt x="1251780" y="11690758"/>
                  <a:pt x="971862" y="11784175"/>
                  <a:pt x="629434" y="11784175"/>
                </a:cubicBezTo>
                <a:cubicBezTo>
                  <a:pt x="489303" y="11784175"/>
                  <a:pt x="349172" y="11768576"/>
                  <a:pt x="216855" y="11737423"/>
                </a:cubicBezTo>
                <a:lnTo>
                  <a:pt x="181439" y="11726632"/>
                </a:lnTo>
                <a:lnTo>
                  <a:pt x="181439" y="11763388"/>
                </a:lnTo>
                <a:cubicBezTo>
                  <a:pt x="181439" y="11959844"/>
                  <a:pt x="181439" y="12097696"/>
                  <a:pt x="181439" y="12180928"/>
                </a:cubicBezTo>
                <a:lnTo>
                  <a:pt x="184001" y="12192000"/>
                </a:lnTo>
                <a:lnTo>
                  <a:pt x="3142705" y="12191999"/>
                </a:lnTo>
                <a:lnTo>
                  <a:pt x="3142706" y="0"/>
                </a:lnTo>
                <a:lnTo>
                  <a:pt x="155370" y="0"/>
                </a:lnTo>
                <a:lnTo>
                  <a:pt x="146351" y="177371"/>
                </a:lnTo>
                <a:cubicBezTo>
                  <a:pt x="139453" y="310022"/>
                  <a:pt x="131856" y="451218"/>
                  <a:pt x="123859" y="599846"/>
                </a:cubicBezTo>
                <a:lnTo>
                  <a:pt x="123365" y="609102"/>
                </a:lnTo>
                <a:lnTo>
                  <a:pt x="199429" y="579094"/>
                </a:lnTo>
                <a:cubicBezTo>
                  <a:pt x="331556" y="548430"/>
                  <a:pt x="616135" y="518113"/>
                  <a:pt x="768238" y="518113"/>
                </a:cubicBezTo>
                <a:cubicBezTo>
                  <a:pt x="859710" y="518113"/>
                  <a:pt x="920692" y="548430"/>
                  <a:pt x="951182" y="548430"/>
                </a:cubicBezTo>
                <a:cubicBezTo>
                  <a:pt x="1174780" y="579094"/>
                  <a:pt x="1189851" y="614638"/>
                  <a:pt x="1413449" y="706284"/>
                </a:cubicBezTo>
                <a:cubicBezTo>
                  <a:pt x="1637047" y="797930"/>
                  <a:pt x="1702935" y="843231"/>
                  <a:pt x="1794407" y="944634"/>
                </a:cubicBezTo>
                <a:cubicBezTo>
                  <a:pt x="1885879" y="1036280"/>
                  <a:pt x="1997678" y="1097261"/>
                  <a:pt x="2028169" y="1168348"/>
                </a:cubicBezTo>
                <a:cubicBezTo>
                  <a:pt x="2149781" y="1290310"/>
                  <a:pt x="2302234" y="1513676"/>
                  <a:pt x="2363216" y="1767707"/>
                </a:cubicBezTo>
                <a:cubicBezTo>
                  <a:pt x="2393706" y="1980967"/>
                  <a:pt x="2424197" y="2194227"/>
                  <a:pt x="2424197" y="2356960"/>
                </a:cubicBezTo>
                <a:cubicBezTo>
                  <a:pt x="2424197" y="2478923"/>
                  <a:pt x="2424198" y="2631201"/>
                  <a:pt x="2363217" y="2793935"/>
                </a:cubicBezTo>
                <a:cubicBezTo>
                  <a:pt x="2332726" y="2946213"/>
                  <a:pt x="2200600" y="3098493"/>
                  <a:pt x="2139619" y="3230561"/>
                </a:cubicBezTo>
                <a:cubicBezTo>
                  <a:pt x="1977352" y="3474486"/>
                  <a:pt x="1763917" y="3657430"/>
                  <a:pt x="1479338" y="3789498"/>
                </a:cubicBezTo>
                <a:cubicBezTo>
                  <a:pt x="1205272" y="3941777"/>
                  <a:pt x="920693" y="4002758"/>
                  <a:pt x="585646" y="4002758"/>
                </a:cubicBezTo>
                <a:cubicBezTo>
                  <a:pt x="376022" y="4002758"/>
                  <a:pt x="183599" y="3968456"/>
                  <a:pt x="5142" y="3895589"/>
                </a:cubicBezTo>
                <a:lnTo>
                  <a:pt x="1356" y="389371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5108176-8782-4311-86A4-A38AC2C1AA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7E5EA52-4E60-4B0E-9427-12C5FC7E3F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64F9441-F2C8-491B-965A-E5C8139FFD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DA5072F-C775-4FB3-A00C-CEBFD9200F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111" y="2634818"/>
            <a:ext cx="3484645" cy="3504675"/>
          </a:xfrm>
          <a:custGeom>
            <a:avLst/>
            <a:gdLst>
              <a:gd name="connsiteX0" fmla="*/ 1747550 w 3484645"/>
              <a:gd name="connsiteY0" fmla="*/ 0 h 3504675"/>
              <a:gd name="connsiteX1" fmla="*/ 2214840 w 3484645"/>
              <a:gd name="connsiteY1" fmla="*/ 60981 h 3504675"/>
              <a:gd name="connsiteX2" fmla="*/ 2672026 w 3484645"/>
              <a:gd name="connsiteY2" fmla="*/ 294743 h 3504675"/>
              <a:gd name="connsiteX3" fmla="*/ 3484645 w 3484645"/>
              <a:gd name="connsiteY3" fmla="*/ 1666123 h 3504675"/>
              <a:gd name="connsiteX4" fmla="*/ 3271385 w 3484645"/>
              <a:gd name="connsiteY4" fmla="*/ 2559815 h 3504675"/>
              <a:gd name="connsiteX5" fmla="*/ 2712448 w 3484645"/>
              <a:gd name="connsiteY5" fmla="*/ 3220096 h 3504675"/>
              <a:gd name="connsiteX6" fmla="*/ 2275822 w 3484645"/>
              <a:gd name="connsiteY6" fmla="*/ 3443694 h 3504675"/>
              <a:gd name="connsiteX7" fmla="*/ 1838847 w 3484645"/>
              <a:gd name="connsiteY7" fmla="*/ 3504675 h 3504675"/>
              <a:gd name="connsiteX8" fmla="*/ 1249594 w 3484645"/>
              <a:gd name="connsiteY8" fmla="*/ 3443694 h 3504675"/>
              <a:gd name="connsiteX9" fmla="*/ 650235 w 3484645"/>
              <a:gd name="connsiteY9" fmla="*/ 3108647 h 3504675"/>
              <a:gd name="connsiteX10" fmla="*/ 426521 w 3484645"/>
              <a:gd name="connsiteY10" fmla="*/ 2874885 h 3504675"/>
              <a:gd name="connsiteX11" fmla="*/ 188171 w 3484645"/>
              <a:gd name="connsiteY11" fmla="*/ 2493927 h 3504675"/>
              <a:gd name="connsiteX12" fmla="*/ 30317 w 3484645"/>
              <a:gd name="connsiteY12" fmla="*/ 2031660 h 3504675"/>
              <a:gd name="connsiteX13" fmla="*/ 0 w 3484645"/>
              <a:gd name="connsiteY13" fmla="*/ 1848716 h 3504675"/>
              <a:gd name="connsiteX14" fmla="*/ 60981 w 3484645"/>
              <a:gd name="connsiteY14" fmla="*/ 1279907 h 3504675"/>
              <a:gd name="connsiteX15" fmla="*/ 691005 w 3484645"/>
              <a:gd name="connsiteY15" fmla="*/ 355374 h 3504675"/>
              <a:gd name="connsiteX16" fmla="*/ 1747550 w 3484645"/>
              <a:gd name="connsiteY16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4645" h="3504675">
                <a:moveTo>
                  <a:pt x="1747550" y="0"/>
                </a:moveTo>
                <a:cubicBezTo>
                  <a:pt x="1869164" y="0"/>
                  <a:pt x="2021791" y="0"/>
                  <a:pt x="2214840" y="60981"/>
                </a:cubicBezTo>
                <a:cubicBezTo>
                  <a:pt x="2428101" y="121963"/>
                  <a:pt x="2550063" y="233762"/>
                  <a:pt x="2672026" y="294743"/>
                </a:cubicBezTo>
                <a:cubicBezTo>
                  <a:pt x="3240720" y="670444"/>
                  <a:pt x="3484645" y="1107127"/>
                  <a:pt x="3484645" y="1666123"/>
                </a:cubicBezTo>
                <a:cubicBezTo>
                  <a:pt x="3484645" y="2001170"/>
                  <a:pt x="3423664" y="2285749"/>
                  <a:pt x="3271385" y="2559815"/>
                </a:cubicBezTo>
                <a:cubicBezTo>
                  <a:pt x="3139317" y="2844394"/>
                  <a:pt x="2956373" y="3057829"/>
                  <a:pt x="2712448" y="3220096"/>
                </a:cubicBezTo>
                <a:cubicBezTo>
                  <a:pt x="2580380" y="3281077"/>
                  <a:pt x="2428101" y="3413203"/>
                  <a:pt x="2275822" y="3443694"/>
                </a:cubicBezTo>
                <a:cubicBezTo>
                  <a:pt x="2113089" y="3504675"/>
                  <a:pt x="1960810" y="3504675"/>
                  <a:pt x="1838847" y="3504675"/>
                </a:cubicBezTo>
                <a:cubicBezTo>
                  <a:pt x="1676114" y="3504675"/>
                  <a:pt x="1462854" y="3474184"/>
                  <a:pt x="1249594" y="3443694"/>
                </a:cubicBezTo>
                <a:cubicBezTo>
                  <a:pt x="995563" y="3382712"/>
                  <a:pt x="772197" y="3230259"/>
                  <a:pt x="650235" y="3108647"/>
                </a:cubicBezTo>
                <a:cubicBezTo>
                  <a:pt x="579148" y="3078156"/>
                  <a:pt x="518167" y="2966357"/>
                  <a:pt x="426521" y="2874885"/>
                </a:cubicBezTo>
                <a:cubicBezTo>
                  <a:pt x="325118" y="2783413"/>
                  <a:pt x="279817" y="2717525"/>
                  <a:pt x="188171" y="2493927"/>
                </a:cubicBezTo>
                <a:cubicBezTo>
                  <a:pt x="96525" y="2270329"/>
                  <a:pt x="60981" y="2255258"/>
                  <a:pt x="30317" y="2031660"/>
                </a:cubicBezTo>
                <a:cubicBezTo>
                  <a:pt x="30317" y="2001170"/>
                  <a:pt x="0" y="1940188"/>
                  <a:pt x="0" y="1848716"/>
                </a:cubicBezTo>
                <a:cubicBezTo>
                  <a:pt x="0" y="1696613"/>
                  <a:pt x="30317" y="1412034"/>
                  <a:pt x="60981" y="1279907"/>
                </a:cubicBezTo>
                <a:cubicBezTo>
                  <a:pt x="223366" y="843225"/>
                  <a:pt x="386099" y="599300"/>
                  <a:pt x="691005" y="355374"/>
                </a:cubicBezTo>
                <a:cubicBezTo>
                  <a:pt x="975352" y="101636"/>
                  <a:pt x="1371556" y="0"/>
                  <a:pt x="17475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B4151D06-53FE-42E5-9665-965DC2C382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3257" y="2634818"/>
            <a:ext cx="3534716" cy="3504675"/>
          </a:xfrm>
          <a:custGeom>
            <a:avLst/>
            <a:gdLst>
              <a:gd name="connsiteX0" fmla="*/ 1858773 w 3534716"/>
              <a:gd name="connsiteY0" fmla="*/ 0 h 3504675"/>
              <a:gd name="connsiteX1" fmla="*/ 2488521 w 3534716"/>
              <a:gd name="connsiteY1" fmla="*/ 142219 h 3504675"/>
              <a:gd name="connsiteX2" fmla="*/ 3118270 w 3534716"/>
              <a:gd name="connsiteY2" fmla="*/ 629826 h 3504675"/>
              <a:gd name="connsiteX3" fmla="*/ 3534716 w 3534716"/>
              <a:gd name="connsiteY3" fmla="*/ 1879319 h 3504675"/>
              <a:gd name="connsiteX4" fmla="*/ 3097955 w 3534716"/>
              <a:gd name="connsiteY4" fmla="*/ 2864691 h 3504675"/>
              <a:gd name="connsiteX5" fmla="*/ 2275220 w 3534716"/>
              <a:gd name="connsiteY5" fmla="*/ 3413249 h 3504675"/>
              <a:gd name="connsiteX6" fmla="*/ 1787673 w 3534716"/>
              <a:gd name="connsiteY6" fmla="*/ 3504675 h 3504675"/>
              <a:gd name="connsiteX7" fmla="*/ 893836 w 3534716"/>
              <a:gd name="connsiteY7" fmla="*/ 3281189 h 3504675"/>
              <a:gd name="connsiteX8" fmla="*/ 314874 w 3534716"/>
              <a:gd name="connsiteY8" fmla="*/ 2631046 h 3504675"/>
              <a:gd name="connsiteX9" fmla="*/ 0 w 3534716"/>
              <a:gd name="connsiteY9" fmla="*/ 1665991 h 3504675"/>
              <a:gd name="connsiteX10" fmla="*/ 487547 w 3534716"/>
              <a:gd name="connsiteY10" fmla="*/ 518083 h 3504675"/>
              <a:gd name="connsiteX11" fmla="*/ 1533742 w 3534716"/>
              <a:gd name="connsiteY11" fmla="*/ 20317 h 3504675"/>
              <a:gd name="connsiteX12" fmla="*/ 1858773 w 3534716"/>
              <a:gd name="connsiteY12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716" h="3504675">
                <a:moveTo>
                  <a:pt x="1858773" y="0"/>
                </a:moveTo>
                <a:cubicBezTo>
                  <a:pt x="2061918" y="0"/>
                  <a:pt x="2346320" y="20317"/>
                  <a:pt x="2488521" y="142219"/>
                </a:cubicBezTo>
                <a:cubicBezTo>
                  <a:pt x="2661194" y="233645"/>
                  <a:pt x="2854182" y="365705"/>
                  <a:pt x="3118270" y="629826"/>
                </a:cubicBezTo>
                <a:cubicBezTo>
                  <a:pt x="3351886" y="1036165"/>
                  <a:pt x="3534716" y="1523772"/>
                  <a:pt x="3534716" y="1879319"/>
                </a:cubicBezTo>
                <a:cubicBezTo>
                  <a:pt x="3504244" y="2224707"/>
                  <a:pt x="3382358" y="2580254"/>
                  <a:pt x="3097955" y="2864691"/>
                </a:cubicBezTo>
                <a:cubicBezTo>
                  <a:pt x="2803396" y="3189762"/>
                  <a:pt x="2559622" y="3352298"/>
                  <a:pt x="2275220" y="3413249"/>
                </a:cubicBezTo>
                <a:lnTo>
                  <a:pt x="1787673" y="3504675"/>
                </a:lnTo>
                <a:cubicBezTo>
                  <a:pt x="1381383" y="3504675"/>
                  <a:pt x="1076667" y="3362456"/>
                  <a:pt x="893836" y="3281189"/>
                </a:cubicBezTo>
                <a:cubicBezTo>
                  <a:pt x="721164" y="3159287"/>
                  <a:pt x="518019" y="2956117"/>
                  <a:pt x="314874" y="2631046"/>
                </a:cubicBezTo>
                <a:cubicBezTo>
                  <a:pt x="111730" y="2346609"/>
                  <a:pt x="0" y="2021537"/>
                  <a:pt x="0" y="1665991"/>
                </a:cubicBezTo>
                <a:cubicBezTo>
                  <a:pt x="0" y="1584723"/>
                  <a:pt x="192988" y="782203"/>
                  <a:pt x="487547" y="518083"/>
                </a:cubicBezTo>
                <a:cubicBezTo>
                  <a:pt x="782107" y="253962"/>
                  <a:pt x="1208711" y="81268"/>
                  <a:pt x="1533742" y="20317"/>
                </a:cubicBezTo>
                <a:cubicBezTo>
                  <a:pt x="1625157" y="0"/>
                  <a:pt x="1706415" y="0"/>
                  <a:pt x="1858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327F18E-56CE-4BED-9722-43624C6726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8476" y="2680058"/>
            <a:ext cx="3485697" cy="3449280"/>
          </a:xfrm>
          <a:custGeom>
            <a:avLst/>
            <a:gdLst>
              <a:gd name="connsiteX0" fmla="*/ 1780826 w 3485697"/>
              <a:gd name="connsiteY0" fmla="*/ 4 h 3449280"/>
              <a:gd name="connsiteX1" fmla="*/ 2262915 w 3485697"/>
              <a:gd name="connsiteY1" fmla="*/ 85106 h 3449280"/>
              <a:gd name="connsiteX2" fmla="*/ 2822020 w 3485697"/>
              <a:gd name="connsiteY2" fmla="*/ 309385 h 3449280"/>
              <a:gd name="connsiteX3" fmla="*/ 3298864 w 3485697"/>
              <a:gd name="connsiteY3" fmla="*/ 886395 h 3449280"/>
              <a:gd name="connsiteX4" fmla="*/ 3485697 w 3485697"/>
              <a:gd name="connsiteY4" fmla="*/ 1664671 h 3449280"/>
              <a:gd name="connsiteX5" fmla="*/ 3236818 w 3485697"/>
              <a:gd name="connsiteY5" fmla="*/ 2567279 h 3449280"/>
              <a:gd name="connsiteX6" fmla="*/ 2583250 w 3485697"/>
              <a:gd name="connsiteY6" fmla="*/ 3231528 h 3449280"/>
              <a:gd name="connsiteX7" fmla="*/ 1867288 w 3485697"/>
              <a:gd name="connsiteY7" fmla="*/ 3449280 h 3449280"/>
              <a:gd name="connsiteX8" fmla="*/ 1244742 w 3485697"/>
              <a:gd name="connsiteY8" fmla="*/ 3387114 h 3449280"/>
              <a:gd name="connsiteX9" fmla="*/ 746985 w 3485697"/>
              <a:gd name="connsiteY9" fmla="*/ 3169018 h 3449280"/>
              <a:gd name="connsiteX10" fmla="*/ 186833 w 3485697"/>
              <a:gd name="connsiteY10" fmla="*/ 2567279 h 3449280"/>
              <a:gd name="connsiteX11" fmla="*/ 0 w 3485697"/>
              <a:gd name="connsiteY11" fmla="*/ 1820258 h 3449280"/>
              <a:gd name="connsiteX12" fmla="*/ 62394 w 3485697"/>
              <a:gd name="connsiteY12" fmla="*/ 1290989 h 3449280"/>
              <a:gd name="connsiteX13" fmla="*/ 622545 w 3485697"/>
              <a:gd name="connsiteY13" fmla="*/ 325871 h 3449280"/>
              <a:gd name="connsiteX14" fmla="*/ 1585992 w 3485697"/>
              <a:gd name="connsiteY14" fmla="*/ 14697 h 3449280"/>
              <a:gd name="connsiteX15" fmla="*/ 1780826 w 3485697"/>
              <a:gd name="connsiteY15" fmla="*/ 4 h 3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5697" h="3449280">
                <a:moveTo>
                  <a:pt x="1780826" y="4"/>
                </a:moveTo>
                <a:cubicBezTo>
                  <a:pt x="1965933" y="-415"/>
                  <a:pt x="2123051" y="38482"/>
                  <a:pt x="2262915" y="85106"/>
                </a:cubicBezTo>
                <a:cubicBezTo>
                  <a:pt x="2449748" y="116361"/>
                  <a:pt x="2666210" y="247219"/>
                  <a:pt x="2822020" y="309385"/>
                </a:cubicBezTo>
                <a:cubicBezTo>
                  <a:pt x="3101922" y="496226"/>
                  <a:pt x="3205447" y="668299"/>
                  <a:pt x="3298864" y="886395"/>
                </a:cubicBezTo>
                <a:cubicBezTo>
                  <a:pt x="3423303" y="1104147"/>
                  <a:pt x="3485697" y="1384409"/>
                  <a:pt x="3485697" y="1664671"/>
                </a:cubicBezTo>
                <a:cubicBezTo>
                  <a:pt x="3485697" y="2007099"/>
                  <a:pt x="3392280" y="2287017"/>
                  <a:pt x="3236818" y="2567279"/>
                </a:cubicBezTo>
                <a:cubicBezTo>
                  <a:pt x="3112379" y="2847541"/>
                  <a:pt x="2863151" y="3065294"/>
                  <a:pt x="2583250" y="3231528"/>
                </a:cubicBezTo>
                <a:cubicBezTo>
                  <a:pt x="2334023" y="3387114"/>
                  <a:pt x="2116167" y="3449280"/>
                  <a:pt x="1867288" y="3449280"/>
                </a:cubicBezTo>
                <a:cubicBezTo>
                  <a:pt x="1649432" y="3449280"/>
                  <a:pt x="1431576" y="3418025"/>
                  <a:pt x="1244742" y="3387114"/>
                </a:cubicBezTo>
                <a:cubicBezTo>
                  <a:pt x="1026886" y="3324605"/>
                  <a:pt x="871424" y="3262439"/>
                  <a:pt x="746985" y="3169018"/>
                </a:cubicBezTo>
                <a:cubicBezTo>
                  <a:pt x="498106" y="2971873"/>
                  <a:pt x="311273" y="2785032"/>
                  <a:pt x="186833" y="2567279"/>
                </a:cubicBezTo>
                <a:cubicBezTo>
                  <a:pt x="62394" y="2318272"/>
                  <a:pt x="0" y="2069265"/>
                  <a:pt x="0" y="1820258"/>
                </a:cubicBezTo>
                <a:cubicBezTo>
                  <a:pt x="0" y="1633416"/>
                  <a:pt x="0" y="1477830"/>
                  <a:pt x="62394" y="1290989"/>
                </a:cubicBezTo>
                <a:cubicBezTo>
                  <a:pt x="155462" y="823885"/>
                  <a:pt x="342295" y="512712"/>
                  <a:pt x="622545" y="325871"/>
                </a:cubicBezTo>
                <a:cubicBezTo>
                  <a:pt x="902447" y="108118"/>
                  <a:pt x="1312713" y="54882"/>
                  <a:pt x="1585992" y="14697"/>
                </a:cubicBezTo>
                <a:cubicBezTo>
                  <a:pt x="1654312" y="4651"/>
                  <a:pt x="1719124" y="143"/>
                  <a:pt x="1780826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67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26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2235CD-026E-4B65-A804-8C877A0C4F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2370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94649 w 12192000"/>
              <a:gd name="connsiteY3" fmla="*/ 6858000 h 6858000"/>
              <a:gd name="connsiteX4" fmla="*/ 4543103 w 12192000"/>
              <a:gd name="connsiteY4" fmla="*/ 6794309 h 6858000"/>
              <a:gd name="connsiteX5" fmla="*/ 5784508 w 12192000"/>
              <a:gd name="connsiteY5" fmla="*/ 6102159 h 6858000"/>
              <a:gd name="connsiteX6" fmla="*/ 7044313 w 12192000"/>
              <a:gd name="connsiteY6" fmla="*/ 3583629 h 6858000"/>
              <a:gd name="connsiteX7" fmla="*/ 6748215 w 12192000"/>
              <a:gd name="connsiteY7" fmla="*/ 1870260 h 6858000"/>
              <a:gd name="connsiteX8" fmla="*/ 5569893 w 12192000"/>
              <a:gd name="connsiteY8" fmla="*/ 265913 h 6858000"/>
              <a:gd name="connsiteX9" fmla="*/ 5336837 w 12192000"/>
              <a:gd name="connsiteY9" fmla="*/ 117758 h 6858000"/>
              <a:gd name="connsiteX10" fmla="*/ 0 w 12192000"/>
              <a:gd name="connsiteY10" fmla="*/ 0 h 6858000"/>
              <a:gd name="connsiteX11" fmla="*/ 1478233 w 12192000"/>
              <a:gd name="connsiteY11" fmla="*/ 0 h 6858000"/>
              <a:gd name="connsiteX12" fmla="*/ 1376868 w 12192000"/>
              <a:gd name="connsiteY12" fmla="*/ 53544 h 6858000"/>
              <a:gd name="connsiteX13" fmla="*/ 763225 w 12192000"/>
              <a:gd name="connsiteY13" fmla="*/ 435512 h 6858000"/>
              <a:gd name="connsiteX14" fmla="*/ 3659 w 12192000"/>
              <a:gd name="connsiteY14" fmla="*/ 1575960 h 6858000"/>
              <a:gd name="connsiteX15" fmla="*/ 1 w 12192000"/>
              <a:gd name="connsiteY15" fmla="*/ 1586010 h 6858000"/>
              <a:gd name="connsiteX16" fmla="*/ 1 w 12192000"/>
              <a:gd name="connsiteY16" fmla="*/ 4992019 h 6858000"/>
              <a:gd name="connsiteX17" fmla="*/ 43793 w 12192000"/>
              <a:gd name="connsiteY17" fmla="*/ 5068808 h 6858000"/>
              <a:gd name="connsiteX18" fmla="*/ 508319 w 12192000"/>
              <a:gd name="connsiteY18" fmla="*/ 5721038 h 6858000"/>
              <a:gd name="connsiteX19" fmla="*/ 1561497 w 12192000"/>
              <a:gd name="connsiteY19" fmla="*/ 6516913 h 6858000"/>
              <a:gd name="connsiteX20" fmla="*/ 2199909 w 12192000"/>
              <a:gd name="connsiteY20" fmla="*/ 6808527 h 6858000"/>
              <a:gd name="connsiteX21" fmla="*/ 2401902 w 12192000"/>
              <a:gd name="connsiteY21" fmla="*/ 6858000 h 6858000"/>
              <a:gd name="connsiteX22" fmla="*/ 0 w 12192000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6858000">
                <a:moveTo>
                  <a:pt x="5123702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94649" y="6858000"/>
                </a:lnTo>
                <a:lnTo>
                  <a:pt x="4543103" y="6794309"/>
                </a:lnTo>
                <a:cubicBezTo>
                  <a:pt x="5014473" y="6649034"/>
                  <a:pt x="5429526" y="6399659"/>
                  <a:pt x="5784508" y="6102159"/>
                </a:cubicBezTo>
                <a:cubicBezTo>
                  <a:pt x="6353535" y="5625104"/>
                  <a:pt x="6883605" y="4288680"/>
                  <a:pt x="7044313" y="3583629"/>
                </a:cubicBezTo>
                <a:cubicBezTo>
                  <a:pt x="7205014" y="2877517"/>
                  <a:pt x="6993682" y="2422592"/>
                  <a:pt x="6748215" y="1870260"/>
                </a:cubicBezTo>
                <a:cubicBezTo>
                  <a:pt x="6502213" y="1317394"/>
                  <a:pt x="5738966" y="373824"/>
                  <a:pt x="5569893" y="265913"/>
                </a:cubicBezTo>
                <a:cubicBezTo>
                  <a:pt x="5497000" y="216088"/>
                  <a:pt x="5419065" y="166493"/>
                  <a:pt x="5336837" y="117758"/>
                </a:cubicBezTo>
                <a:close/>
                <a:moveTo>
                  <a:pt x="0" y="0"/>
                </a:moveTo>
                <a:lnTo>
                  <a:pt x="1478233" y="0"/>
                </a:lnTo>
                <a:lnTo>
                  <a:pt x="1376868" y="53544"/>
                </a:lnTo>
                <a:cubicBezTo>
                  <a:pt x="1049753" y="231096"/>
                  <a:pt x="809295" y="389442"/>
                  <a:pt x="763225" y="435512"/>
                </a:cubicBezTo>
                <a:cubicBezTo>
                  <a:pt x="427428" y="771309"/>
                  <a:pt x="175347" y="1155399"/>
                  <a:pt x="3659" y="1575960"/>
                </a:cubicBezTo>
                <a:lnTo>
                  <a:pt x="1" y="1586010"/>
                </a:lnTo>
                <a:lnTo>
                  <a:pt x="1" y="4992019"/>
                </a:lnTo>
                <a:lnTo>
                  <a:pt x="43793" y="5068808"/>
                </a:lnTo>
                <a:cubicBezTo>
                  <a:pt x="199310" y="5325558"/>
                  <a:pt x="370402" y="5550958"/>
                  <a:pt x="508319" y="5721038"/>
                </a:cubicBezTo>
                <a:cubicBezTo>
                  <a:pt x="784154" y="6061198"/>
                  <a:pt x="1210792" y="6251624"/>
                  <a:pt x="1561497" y="6516913"/>
                </a:cubicBezTo>
                <a:cubicBezTo>
                  <a:pt x="1757316" y="6643529"/>
                  <a:pt x="1966063" y="6739921"/>
                  <a:pt x="2199909" y="6808527"/>
                </a:cubicBezTo>
                <a:lnTo>
                  <a:pt x="24019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0715F-E7F9-4984-81DF-4367F383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1579842"/>
            <a:ext cx="5014913" cy="203966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84F01D-202E-467D-909E-95AC750B1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25" y="3818283"/>
            <a:ext cx="5014913" cy="1201737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38CCBCF1-1C42-4C63-91FF-3E2B5C61C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100407" cy="6858000"/>
          </a:xfrm>
          <a:custGeom>
            <a:avLst/>
            <a:gdLst>
              <a:gd name="connsiteX0" fmla="*/ 1478232 w 7100407"/>
              <a:gd name="connsiteY0" fmla="*/ 0 h 6858000"/>
              <a:gd name="connsiteX1" fmla="*/ 5123701 w 7100407"/>
              <a:gd name="connsiteY1" fmla="*/ 0 h 6858000"/>
              <a:gd name="connsiteX2" fmla="*/ 5336836 w 7100407"/>
              <a:gd name="connsiteY2" fmla="*/ 117758 h 6858000"/>
              <a:gd name="connsiteX3" fmla="*/ 5569892 w 7100407"/>
              <a:gd name="connsiteY3" fmla="*/ 265913 h 6858000"/>
              <a:gd name="connsiteX4" fmla="*/ 6748214 w 7100407"/>
              <a:gd name="connsiteY4" fmla="*/ 1870260 h 6858000"/>
              <a:gd name="connsiteX5" fmla="*/ 7044312 w 7100407"/>
              <a:gd name="connsiteY5" fmla="*/ 3583629 h 6858000"/>
              <a:gd name="connsiteX6" fmla="*/ 5784507 w 7100407"/>
              <a:gd name="connsiteY6" fmla="*/ 6102159 h 6858000"/>
              <a:gd name="connsiteX7" fmla="*/ 4543102 w 7100407"/>
              <a:gd name="connsiteY7" fmla="*/ 6794309 h 6858000"/>
              <a:gd name="connsiteX8" fmla="*/ 4294648 w 7100407"/>
              <a:gd name="connsiteY8" fmla="*/ 6858000 h 6858000"/>
              <a:gd name="connsiteX9" fmla="*/ 2401901 w 7100407"/>
              <a:gd name="connsiteY9" fmla="*/ 6858000 h 6858000"/>
              <a:gd name="connsiteX10" fmla="*/ 2199908 w 7100407"/>
              <a:gd name="connsiteY10" fmla="*/ 6808527 h 6858000"/>
              <a:gd name="connsiteX11" fmla="*/ 1561496 w 7100407"/>
              <a:gd name="connsiteY11" fmla="*/ 6516913 h 6858000"/>
              <a:gd name="connsiteX12" fmla="*/ 508318 w 7100407"/>
              <a:gd name="connsiteY12" fmla="*/ 5721038 h 6858000"/>
              <a:gd name="connsiteX13" fmla="*/ 43792 w 7100407"/>
              <a:gd name="connsiteY13" fmla="*/ 5068808 h 6858000"/>
              <a:gd name="connsiteX14" fmla="*/ 0 w 7100407"/>
              <a:gd name="connsiteY14" fmla="*/ 4992019 h 6858000"/>
              <a:gd name="connsiteX15" fmla="*/ 0 w 7100407"/>
              <a:gd name="connsiteY15" fmla="*/ 1586010 h 6858000"/>
              <a:gd name="connsiteX16" fmla="*/ 3658 w 7100407"/>
              <a:gd name="connsiteY16" fmla="*/ 1575960 h 6858000"/>
              <a:gd name="connsiteX17" fmla="*/ 763224 w 7100407"/>
              <a:gd name="connsiteY17" fmla="*/ 435512 h 6858000"/>
              <a:gd name="connsiteX18" fmla="*/ 1376867 w 7100407"/>
              <a:gd name="connsiteY18" fmla="*/ 53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407" h="6858000">
                <a:moveTo>
                  <a:pt x="1478232" y="0"/>
                </a:moveTo>
                <a:lnTo>
                  <a:pt x="5123701" y="0"/>
                </a:lnTo>
                <a:lnTo>
                  <a:pt x="5336836" y="117758"/>
                </a:lnTo>
                <a:cubicBezTo>
                  <a:pt x="5419064" y="166493"/>
                  <a:pt x="5496999" y="216088"/>
                  <a:pt x="5569892" y="265913"/>
                </a:cubicBezTo>
                <a:cubicBezTo>
                  <a:pt x="5738965" y="373824"/>
                  <a:pt x="6502212" y="1317394"/>
                  <a:pt x="6748214" y="1870260"/>
                </a:cubicBezTo>
                <a:cubicBezTo>
                  <a:pt x="6993681" y="2422592"/>
                  <a:pt x="7205013" y="2877517"/>
                  <a:pt x="7044312" y="3583629"/>
                </a:cubicBezTo>
                <a:cubicBezTo>
                  <a:pt x="6883604" y="4288680"/>
                  <a:pt x="6353534" y="5625104"/>
                  <a:pt x="5784507" y="6102159"/>
                </a:cubicBezTo>
                <a:cubicBezTo>
                  <a:pt x="5429525" y="6399659"/>
                  <a:pt x="5014472" y="6649034"/>
                  <a:pt x="4543102" y="6794309"/>
                </a:cubicBezTo>
                <a:lnTo>
                  <a:pt x="4294648" y="6858000"/>
                </a:lnTo>
                <a:lnTo>
                  <a:pt x="2401901" y="6858000"/>
                </a:lnTo>
                <a:lnTo>
                  <a:pt x="2199908" y="6808527"/>
                </a:lnTo>
                <a:cubicBezTo>
                  <a:pt x="1966062" y="6739921"/>
                  <a:pt x="1757315" y="6643529"/>
                  <a:pt x="1561496" y="6516913"/>
                </a:cubicBezTo>
                <a:cubicBezTo>
                  <a:pt x="1210791" y="6251624"/>
                  <a:pt x="784153" y="6061198"/>
                  <a:pt x="508318" y="5721038"/>
                </a:cubicBezTo>
                <a:cubicBezTo>
                  <a:pt x="370401" y="5550958"/>
                  <a:pt x="199309" y="5325558"/>
                  <a:pt x="43792" y="5068808"/>
                </a:cubicBezTo>
                <a:lnTo>
                  <a:pt x="0" y="4992019"/>
                </a:lnTo>
                <a:lnTo>
                  <a:pt x="0" y="1586010"/>
                </a:lnTo>
                <a:lnTo>
                  <a:pt x="3658" y="1575960"/>
                </a:lnTo>
                <a:cubicBezTo>
                  <a:pt x="175346" y="1155399"/>
                  <a:pt x="427427" y="771309"/>
                  <a:pt x="763224" y="435512"/>
                </a:cubicBezTo>
                <a:cubicBezTo>
                  <a:pt x="809294" y="389442"/>
                  <a:pt x="1049752" y="231096"/>
                  <a:pt x="1376867" y="53544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3207D5-9CB9-447C-B7D6-0F4CE47F0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E2ADF-7550-4E57-A8CB-EC53AC0A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17D2E-8DED-4400-8E86-4FC2EB7F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06A86-FA64-4378-BF55-5E12CC4A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DFF49-F0B6-4108-84E7-A232D5C93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26429D18-1F25-4DC1-AA62-9756BB4893A5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2F8190FD-FA1E-45E0-92AF-2477E4DA55AA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68978028-4C22-4D83-8C18-F33CD82D3520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B55D6E-6E16-48FC-A299-E4396F6EC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25211" y="268795"/>
            <a:ext cx="632305" cy="1606552"/>
            <a:chOff x="10224385" y="954724"/>
            <a:chExt cx="1324087" cy="3364228"/>
          </a:xfrm>
        </p:grpSpPr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049B3391-07C4-4691-9541-15597E0AD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48C4D1B0-7C6A-430D-AE7E-358BE4288FB2}"/>
                </a:ext>
              </a:extLst>
            </p:cNvPr>
            <p:cNvSpPr>
              <a:spLocks/>
            </p:cNvSpPr>
            <p:nvPr/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4B16BFE5-BF16-4086-B18B-F01774CAD03D}"/>
                </a:ext>
              </a:extLst>
            </p:cNvPr>
            <p:cNvSpPr>
              <a:spLocks/>
            </p:cNvSpPr>
            <p:nvPr/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2385982"/>
            <a:ext cx="10643735" cy="324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9328E85-B332-4169-836E-DE954137E1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813C9F2-771F-4066-9E78-F47A0C0ACC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EA2B99-A7F9-4A91-89D1-A7B1B15982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0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BDD2C61-C6B3-4886-A27C-B61C62974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817996" cy="6858001"/>
          </a:xfrm>
          <a:custGeom>
            <a:avLst/>
            <a:gdLst>
              <a:gd name="connsiteX0" fmla="*/ 0 w 4817996"/>
              <a:gd name="connsiteY0" fmla="*/ 0 h 6858001"/>
              <a:gd name="connsiteX1" fmla="*/ 4455466 w 4817996"/>
              <a:gd name="connsiteY1" fmla="*/ 0 h 6858001"/>
              <a:gd name="connsiteX2" fmla="*/ 4203348 w 4817996"/>
              <a:gd name="connsiteY2" fmla="*/ 98577 h 6858001"/>
              <a:gd name="connsiteX3" fmla="*/ 3717157 w 4817996"/>
              <a:gd name="connsiteY3" fmla="*/ 385307 h 6858001"/>
              <a:gd name="connsiteX4" fmla="*/ 2532107 w 4817996"/>
              <a:gd name="connsiteY4" fmla="*/ 1957426 h 6858001"/>
              <a:gd name="connsiteX5" fmla="*/ 2331242 w 4817996"/>
              <a:gd name="connsiteY5" fmla="*/ 3153405 h 6858001"/>
              <a:gd name="connsiteX6" fmla="*/ 2338687 w 4817996"/>
              <a:gd name="connsiteY6" fmla="*/ 3309256 h 6858001"/>
              <a:gd name="connsiteX7" fmla="*/ 2344494 w 4817996"/>
              <a:gd name="connsiteY7" fmla="*/ 3309256 h 6858001"/>
              <a:gd name="connsiteX8" fmla="*/ 2350370 w 4817996"/>
              <a:gd name="connsiteY8" fmla="*/ 3436629 h 6858001"/>
              <a:gd name="connsiteX9" fmla="*/ 2752145 w 4817996"/>
              <a:gd name="connsiteY9" fmla="*/ 5098005 h 6858001"/>
              <a:gd name="connsiteX10" fmla="*/ 3955219 w 4817996"/>
              <a:gd name="connsiteY10" fmla="*/ 6437308 h 6858001"/>
              <a:gd name="connsiteX11" fmla="*/ 4698058 w 4817996"/>
              <a:gd name="connsiteY11" fmla="*/ 6817628 h 6858001"/>
              <a:gd name="connsiteX12" fmla="*/ 4817996 w 4817996"/>
              <a:gd name="connsiteY12" fmla="*/ 6858001 h 6858001"/>
              <a:gd name="connsiteX13" fmla="*/ 1 w 4817996"/>
              <a:gd name="connsiteY13" fmla="*/ 6858001 h 6858001"/>
              <a:gd name="connsiteX14" fmla="*/ 1 w 4817996"/>
              <a:gd name="connsiteY14" fmla="*/ 3430801 h 6858001"/>
              <a:gd name="connsiteX15" fmla="*/ 0 w 4817996"/>
              <a:gd name="connsiteY15" fmla="*/ 34308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996" h="6858001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61446" y="2353398"/>
                  <a:pt x="2323850" y="2753091"/>
                  <a:pt x="2331242" y="3153405"/>
                </a:cubicBezTo>
                <a:lnTo>
                  <a:pt x="2338687" y="3309256"/>
                </a:lnTo>
                <a:lnTo>
                  <a:pt x="2344494" y="3309256"/>
                </a:lnTo>
                <a:lnTo>
                  <a:pt x="2350370" y="3436629"/>
                </a:lnTo>
                <a:cubicBezTo>
                  <a:pt x="2387168" y="3989406"/>
                  <a:pt x="2484045" y="4543706"/>
                  <a:pt x="2752145" y="5098005"/>
                </a:cubicBezTo>
                <a:cubicBezTo>
                  <a:pt x="3019495" y="5583017"/>
                  <a:pt x="3420520" y="5997980"/>
                  <a:pt x="3955219" y="6437308"/>
                </a:cubicBezTo>
                <a:cubicBezTo>
                  <a:pt x="4155731" y="6593206"/>
                  <a:pt x="4393840" y="6710127"/>
                  <a:pt x="4698058" y="6817628"/>
                </a:cubicBezTo>
                <a:lnTo>
                  <a:pt x="4817996" y="6858001"/>
                </a:lnTo>
                <a:lnTo>
                  <a:pt x="1" y="6858001"/>
                </a:lnTo>
                <a:lnTo>
                  <a:pt x="1" y="3430801"/>
                </a:lnTo>
                <a:lnTo>
                  <a:pt x="0" y="34308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E00F47-2241-4615-AFC0-D2FC20146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4705" y="-3"/>
            <a:ext cx="4817297" cy="6858001"/>
          </a:xfrm>
          <a:custGeom>
            <a:avLst/>
            <a:gdLst>
              <a:gd name="connsiteX0" fmla="*/ 347148 w 4817297"/>
              <a:gd name="connsiteY0" fmla="*/ 0 h 6858001"/>
              <a:gd name="connsiteX1" fmla="*/ 4817296 w 4817297"/>
              <a:gd name="connsiteY1" fmla="*/ 0 h 6858001"/>
              <a:gd name="connsiteX2" fmla="*/ 4817296 w 4817297"/>
              <a:gd name="connsiteY2" fmla="*/ 3430803 h 6858001"/>
              <a:gd name="connsiteX3" fmla="*/ 4817297 w 4817297"/>
              <a:gd name="connsiteY3" fmla="*/ 3430803 h 6858001"/>
              <a:gd name="connsiteX4" fmla="*/ 4817297 w 4817297"/>
              <a:gd name="connsiteY4" fmla="*/ 6858001 h 6858001"/>
              <a:gd name="connsiteX5" fmla="*/ 0 w 4817297"/>
              <a:gd name="connsiteY5" fmla="*/ 6858001 h 6858001"/>
              <a:gd name="connsiteX6" fmla="*/ 135795 w 4817297"/>
              <a:gd name="connsiteY6" fmla="*/ 6800192 h 6858001"/>
              <a:gd name="connsiteX7" fmla="*/ 526928 w 4817297"/>
              <a:gd name="connsiteY7" fmla="*/ 6585547 h 6858001"/>
              <a:gd name="connsiteX8" fmla="*/ 1931265 w 4817297"/>
              <a:gd name="connsiteY8" fmla="*/ 5158286 h 6858001"/>
              <a:gd name="connsiteX9" fmla="*/ 2456696 w 4817297"/>
              <a:gd name="connsiteY9" fmla="*/ 3488484 h 6858001"/>
              <a:gd name="connsiteX10" fmla="*/ 2458676 w 4817297"/>
              <a:gd name="connsiteY10" fmla="*/ 3430803 h 6858001"/>
              <a:gd name="connsiteX11" fmla="*/ 2462239 w 4817297"/>
              <a:gd name="connsiteY11" fmla="*/ 3430803 h 6858001"/>
              <a:gd name="connsiteX12" fmla="*/ 2465963 w 4817297"/>
              <a:gd name="connsiteY12" fmla="*/ 3318938 h 6858001"/>
              <a:gd name="connsiteX13" fmla="*/ 2064188 w 4817297"/>
              <a:gd name="connsiteY13" fmla="*/ 1595395 h 6858001"/>
              <a:gd name="connsiteX14" fmla="*/ 794276 w 4817297"/>
              <a:gd name="connsiteY14" fmla="*/ 215347 h 6858001"/>
              <a:gd name="connsiteX15" fmla="*/ 546722 w 4817297"/>
              <a:gd name="connsiteY15" fmla="*/ 1000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297" h="6858001">
                <a:moveTo>
                  <a:pt x="347148" y="0"/>
                </a:moveTo>
                <a:lnTo>
                  <a:pt x="4817296" y="0"/>
                </a:lnTo>
                <a:lnTo>
                  <a:pt x="4817296" y="3430803"/>
                </a:lnTo>
                <a:lnTo>
                  <a:pt x="4817297" y="3430803"/>
                </a:lnTo>
                <a:lnTo>
                  <a:pt x="4817297" y="6858001"/>
                </a:lnTo>
                <a:lnTo>
                  <a:pt x="0" y="6858001"/>
                </a:lnTo>
                <a:lnTo>
                  <a:pt x="135795" y="6800192"/>
                </a:lnTo>
                <a:cubicBezTo>
                  <a:pt x="263380" y="6740562"/>
                  <a:pt x="393065" y="6669374"/>
                  <a:pt x="526928" y="6585547"/>
                </a:cubicBezTo>
                <a:cubicBezTo>
                  <a:pt x="1128465" y="6228916"/>
                  <a:pt x="1663915" y="5760515"/>
                  <a:pt x="1931265" y="5158286"/>
                </a:cubicBezTo>
                <a:cubicBezTo>
                  <a:pt x="2223678" y="4631336"/>
                  <a:pt x="2413747" y="4104949"/>
                  <a:pt x="2456696" y="3488484"/>
                </a:cubicBezTo>
                <a:lnTo>
                  <a:pt x="2458676" y="3430803"/>
                </a:lnTo>
                <a:lnTo>
                  <a:pt x="2462239" y="3430803"/>
                </a:lnTo>
                <a:lnTo>
                  <a:pt x="2465963" y="3318938"/>
                </a:lnTo>
                <a:cubicBezTo>
                  <a:pt x="2465963" y="2697917"/>
                  <a:pt x="2331537" y="2076895"/>
                  <a:pt x="2064188" y="1595395"/>
                </a:cubicBezTo>
                <a:cubicBezTo>
                  <a:pt x="1863675" y="1111620"/>
                  <a:pt x="1395813" y="628603"/>
                  <a:pt x="794276" y="215347"/>
                </a:cubicBezTo>
                <a:cubicBezTo>
                  <a:pt x="710542" y="180846"/>
                  <a:pt x="628685" y="141179"/>
                  <a:pt x="546722" y="1000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0DF321-2A6F-4AC4-84EC-9642B372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764" y="728529"/>
            <a:ext cx="4929136" cy="3694556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9C34EE-56BF-44B0-AB0C-5E6CDC607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8231" y="4818014"/>
            <a:ext cx="4935538" cy="853444"/>
          </a:xfrm>
        </p:spPr>
        <p:txBody>
          <a:bodyPr/>
          <a:lstStyle>
            <a:lvl1pPr algn="ctr">
              <a:buNone/>
              <a:defRPr lang="en-US" sz="28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7AF69-69C2-4187-8895-13BF350A809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50131-119B-4EB8-983E-EA4541B190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0DEAA-16C2-49C9-8258-0016B09557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5E3DF90-BDAB-48CD-8B82-4755E9DF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8C9258-CD4D-4548-8772-8FB275F9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457AE14-A5CA-42ED-B5D5-FE6D1045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3312105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2" y="2541600"/>
            <a:ext cx="3304288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9948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3857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CBE9708-14E4-4BCB-A359-CC345FB2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6220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34B0309-E157-4DD2-AF03-3030A1149E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40274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EBF02C2-69A8-42BC-B52D-CB6FEE37E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ADB71AC-99F1-486B-8201-51131757B5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9777249-3881-4E7B-BADF-69BB6E7C90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4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065" y="6138000"/>
            <a:ext cx="2130425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Sunday, January 31,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4100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280" y="6138000"/>
            <a:ext cx="118872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3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93" r:id="rId4"/>
    <p:sldLayoutId id="2147483674" r:id="rId5"/>
    <p:sldLayoutId id="2147483691" r:id="rId6"/>
    <p:sldLayoutId id="2147483690" r:id="rId7"/>
    <p:sldLayoutId id="2147483677" r:id="rId8"/>
    <p:sldLayoutId id="2147483694" r:id="rId9"/>
    <p:sldLayoutId id="2147483689" r:id="rId10"/>
    <p:sldLayoutId id="2147483688" r:id="rId11"/>
    <p:sldLayoutId id="2147483676" r:id="rId12"/>
    <p:sldLayoutId id="2147483686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pos="461">
          <p15:clr>
            <a:srgbClr val="F26B43"/>
          </p15:clr>
        </p15:guide>
        <p15:guide id="24" pos="1209">
          <p15:clr>
            <a:srgbClr val="F26B43"/>
          </p15:clr>
        </p15:guide>
        <p15:guide id="25" pos="1663">
          <p15:clr>
            <a:srgbClr val="F26B43"/>
          </p15:clr>
        </p15:guide>
        <p15:guide id="26" pos="2865">
          <p15:clr>
            <a:srgbClr val="F26B43"/>
          </p15:clr>
        </p15:guide>
        <p15:guide id="27" pos="4067">
          <p15:clr>
            <a:srgbClr val="F26B43"/>
          </p15:clr>
        </p15:guide>
        <p15:guide id="28" pos="4815">
          <p15:clr>
            <a:srgbClr val="F26B43"/>
          </p15:clr>
        </p15:guide>
        <p15:guide id="29" pos="5269">
          <p15:clr>
            <a:srgbClr val="F26B43"/>
          </p15:clr>
        </p15:guide>
        <p15:guide id="30" pos="6017">
          <p15:clr>
            <a:srgbClr val="F26B43"/>
          </p15:clr>
        </p15:guide>
        <p15:guide id="31" pos="6471">
          <p15:clr>
            <a:srgbClr val="F26B43"/>
          </p15:clr>
        </p15:guide>
        <p15:guide id="32" pos="7219">
          <p15:clr>
            <a:srgbClr val="F26B43"/>
          </p15:clr>
        </p15:guide>
        <p15:guide id="33" orient="horz" pos="459">
          <p15:clr>
            <a:srgbClr val="F26B43"/>
          </p15:clr>
        </p15:guide>
        <p15:guide id="35" orient="horz" pos="1661">
          <p15:clr>
            <a:srgbClr val="F26B43"/>
          </p15:clr>
        </p15:guide>
        <p15:guide id="36" orient="horz" pos="2432">
          <p15:clr>
            <a:srgbClr val="F26B43"/>
          </p15:clr>
        </p15:guide>
        <p15:guide id="37" orient="horz" pos="2886">
          <p15:clr>
            <a:srgbClr val="F26B43"/>
          </p15:clr>
        </p15:guide>
        <p15:guide id="38" orient="horz" pos="3634">
          <p15:clr>
            <a:srgbClr val="F26B43"/>
          </p15:clr>
        </p15:guide>
        <p15:guide id="39" pos="3840">
          <p15:clr>
            <a:srgbClr val="5ACBF0"/>
          </p15:clr>
        </p15:guide>
        <p15:guide id="40" pos="2411">
          <p15:clr>
            <a:srgbClr val="F26B43"/>
          </p15:clr>
        </p15:guide>
        <p15:guide id="41" pos="3613">
          <p15:clr>
            <a:srgbClr val="F26B43"/>
          </p15:clr>
        </p15:guide>
        <p15:guide id="42" orient="horz" pos="1207">
          <p15:clr>
            <a:srgbClr val="F26B43"/>
          </p15:clr>
        </p15:guide>
        <p15:guide id="43" orient="horz" pos="2047">
          <p15:clr>
            <a:srgbClr val="5ACBF0"/>
          </p15:clr>
        </p15:guide>
        <p15:guide id="44" orient="horz" pos="386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205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ct val="100000"/>
              <a:buFont typeface="Arial"/>
              <a:buNone/>
            </a:pPr>
            <a:r>
              <a:rPr lang="en-US" sz="6000" b="1">
                <a:solidFill>
                  <a:srgbClr val="E2E2E2"/>
                </a:solidFill>
                <a:latin typeface="Arial"/>
                <a:ea typeface="Arial"/>
                <a:cs typeface="Arial"/>
                <a:sym typeface="Arial"/>
              </a:rPr>
              <a:t>Luke 15: 11-24</a:t>
            </a:r>
            <a:endParaRPr/>
          </a:p>
        </p:txBody>
      </p:sp>
      <p:sp>
        <p:nvSpPr>
          <p:cNvPr id="138" name="Google Shape;138;p1"/>
          <p:cNvSpPr txBox="1"/>
          <p:nvPr/>
        </p:nvSpPr>
        <p:spPr>
          <a:xfrm>
            <a:off x="649355" y="896771"/>
            <a:ext cx="10684568" cy="523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8EB8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11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Jesus continued: "There was a man who had two sons.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12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younger one said to his father, 'Father, give me my share of the estate.' So he divided his property between them.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13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"Not long after that, the younger son got together all he had, set off for a distant country and there squandered his wealth in wild living.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14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After he had spent everything, there was a severe famine in that whole country, and he began to be in need.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 he went and hired himself out to a citizen of that country, who sent him to his fields to feed pigs.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1D7D-724B-494C-8E1D-AFC61B14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344" y="619200"/>
            <a:ext cx="9889978" cy="1477328"/>
          </a:xfrm>
        </p:spPr>
        <p:txBody>
          <a:bodyPr/>
          <a:lstStyle/>
          <a:p>
            <a:r>
              <a:rPr lang="en-US" dirty="0"/>
              <a:t>My 4th ‘Father’</a:t>
            </a:r>
          </a:p>
        </p:txBody>
      </p:sp>
      <p:graphicFrame>
        <p:nvGraphicFramePr>
          <p:cNvPr id="7" name="Content Placeholder 6" descr="Team Members Smart Art">
            <a:extLst>
              <a:ext uri="{FF2B5EF4-FFF2-40B4-BE49-F238E27FC236}">
                <a16:creationId xmlns:a16="http://schemas.microsoft.com/office/drawing/2014/main" id="{7C3F7AD9-DEA4-424B-B3D7-AFAE19BC2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35477"/>
              </p:ext>
            </p:extLst>
          </p:nvPr>
        </p:nvGraphicFramePr>
        <p:xfrm>
          <a:off x="720725" y="1828800"/>
          <a:ext cx="10728325" cy="44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9077E7-4194-47DC-861F-05700D1D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1D7D-724B-494C-8E1D-AFC61B14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344" y="619200"/>
            <a:ext cx="9889978" cy="1477328"/>
          </a:xfrm>
        </p:spPr>
        <p:txBody>
          <a:bodyPr/>
          <a:lstStyle/>
          <a:p>
            <a:r>
              <a:rPr lang="en-US" dirty="0"/>
              <a:t>God the Father</a:t>
            </a:r>
          </a:p>
        </p:txBody>
      </p:sp>
      <p:graphicFrame>
        <p:nvGraphicFramePr>
          <p:cNvPr id="7" name="Content Placeholder 6" descr="Team Members Smart Art">
            <a:extLst>
              <a:ext uri="{FF2B5EF4-FFF2-40B4-BE49-F238E27FC236}">
                <a16:creationId xmlns:a16="http://schemas.microsoft.com/office/drawing/2014/main" id="{7C3F7AD9-DEA4-424B-B3D7-AFAE19BC2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404004"/>
              </p:ext>
            </p:extLst>
          </p:nvPr>
        </p:nvGraphicFramePr>
        <p:xfrm>
          <a:off x="3859637" y="746975"/>
          <a:ext cx="6774019" cy="446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9077E7-4194-47DC-861F-05700D1D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B2E0-25A4-3C3D-EEA0-9E0085CED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732" y="1508361"/>
            <a:ext cx="5023268" cy="49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5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F9B78DE-7E0D-4CEE-83B9-7C1D500A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Father’s Love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63C30F1-FF00-4817-9660-89E12F5B30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2A6BF-0C48-0F9A-6A11-E5BDEC258785}"/>
              </a:ext>
            </a:extLst>
          </p:cNvPr>
          <p:cNvSpPr txBox="1"/>
          <p:nvPr/>
        </p:nvSpPr>
        <p:spPr>
          <a:xfrm>
            <a:off x="1686552" y="1544779"/>
            <a:ext cx="225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Luke 15: 11-24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9ED2E-D92F-D68E-7296-803B70380D23}"/>
              </a:ext>
            </a:extLst>
          </p:cNvPr>
          <p:cNvSpPr txBox="1"/>
          <p:nvPr/>
        </p:nvSpPr>
        <p:spPr>
          <a:xfrm>
            <a:off x="2075688" y="2560320"/>
            <a:ext cx="91867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Father gives his son what he asks for</a:t>
            </a:r>
          </a:p>
          <a:p>
            <a:endParaRPr lang="en-AU" sz="2400" dirty="0"/>
          </a:p>
          <a:p>
            <a:r>
              <a:rPr lang="en-AU" sz="2400" dirty="0"/>
              <a:t>Father longs and waits for his son to return</a:t>
            </a:r>
          </a:p>
          <a:p>
            <a:endParaRPr lang="en-AU" sz="2400" dirty="0"/>
          </a:p>
          <a:p>
            <a:r>
              <a:rPr lang="en-AU" sz="2400" dirty="0"/>
              <a:t>Finally the son returns and the father is very happy and full of joy</a:t>
            </a:r>
          </a:p>
          <a:p>
            <a:endParaRPr lang="en-AU" sz="2400" dirty="0"/>
          </a:p>
          <a:p>
            <a:r>
              <a:rPr lang="en-AU" sz="2400" dirty="0"/>
              <a:t>A picture of God’s love for all of us</a:t>
            </a:r>
          </a:p>
        </p:txBody>
      </p:sp>
    </p:spTree>
    <p:extLst>
      <p:ext uri="{BB962C8B-B14F-4D97-AF65-F5344CB8AC3E}">
        <p14:creationId xmlns:p14="http://schemas.microsoft.com/office/powerpoint/2010/main" val="31633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1D7D-724B-494C-8E1D-AFC61B14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344" y="619200"/>
            <a:ext cx="9889978" cy="1477328"/>
          </a:xfrm>
        </p:spPr>
        <p:txBody>
          <a:bodyPr/>
          <a:lstStyle/>
          <a:p>
            <a:r>
              <a:rPr lang="en-US" dirty="0"/>
              <a:t>God the Father</a:t>
            </a:r>
          </a:p>
        </p:txBody>
      </p:sp>
      <p:graphicFrame>
        <p:nvGraphicFramePr>
          <p:cNvPr id="7" name="Content Placeholder 6" descr="Team Members Smart Art">
            <a:extLst>
              <a:ext uri="{FF2B5EF4-FFF2-40B4-BE49-F238E27FC236}">
                <a16:creationId xmlns:a16="http://schemas.microsoft.com/office/drawing/2014/main" id="{7C3F7AD9-DEA4-424B-B3D7-AFAE19BC21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59637" y="746975"/>
          <a:ext cx="6774019" cy="446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9077E7-4194-47DC-861F-05700D1D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B2E0-25A4-3C3D-EEA0-9E0085CED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732" y="1508362"/>
            <a:ext cx="2479360" cy="2462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BF1911-83EE-609B-2713-5D4B84238F38}"/>
              </a:ext>
            </a:extLst>
          </p:cNvPr>
          <p:cNvSpPr/>
          <p:nvPr/>
        </p:nvSpPr>
        <p:spPr>
          <a:xfrm>
            <a:off x="612511" y="4267858"/>
            <a:ext cx="2696173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Compassionate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60901D-2612-6690-6587-BFF9B80CCE20}"/>
              </a:ext>
            </a:extLst>
          </p:cNvPr>
          <p:cNvSpPr/>
          <p:nvPr/>
        </p:nvSpPr>
        <p:spPr>
          <a:xfrm>
            <a:off x="3938089" y="3056324"/>
            <a:ext cx="1981067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Gracious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1D6CE9-3D7E-7854-3704-193612EC0015}"/>
              </a:ext>
            </a:extLst>
          </p:cNvPr>
          <p:cNvSpPr/>
          <p:nvPr/>
        </p:nvSpPr>
        <p:spPr>
          <a:xfrm>
            <a:off x="5580232" y="4098297"/>
            <a:ext cx="2696173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Slow to anger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C4666C-B01D-0F41-0411-3CA72BEAC71E}"/>
              </a:ext>
            </a:extLst>
          </p:cNvPr>
          <p:cNvSpPr/>
          <p:nvPr/>
        </p:nvSpPr>
        <p:spPr>
          <a:xfrm>
            <a:off x="3371848" y="5142763"/>
            <a:ext cx="2696173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Abounding in LOVE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22EB1-3D8C-BA36-CF8E-FAFCA1701BAD}"/>
              </a:ext>
            </a:extLst>
          </p:cNvPr>
          <p:cNvSpPr txBox="1"/>
          <p:nvPr/>
        </p:nvSpPr>
        <p:spPr>
          <a:xfrm>
            <a:off x="4179769" y="1963595"/>
            <a:ext cx="173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Exodus 34: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1F91DC-6A77-F510-C45F-B448A34A2494}"/>
              </a:ext>
            </a:extLst>
          </p:cNvPr>
          <p:cNvSpPr/>
          <p:nvPr/>
        </p:nvSpPr>
        <p:spPr>
          <a:xfrm>
            <a:off x="7710165" y="5270406"/>
            <a:ext cx="2073916" cy="1054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Just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A9D687-3373-3212-8D84-28AEDDBB66CB}"/>
              </a:ext>
            </a:extLst>
          </p:cNvPr>
          <p:cNvSpPr/>
          <p:nvPr/>
        </p:nvSpPr>
        <p:spPr>
          <a:xfrm>
            <a:off x="8752149" y="4023634"/>
            <a:ext cx="2113971" cy="1043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Faithful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ACD55D-2676-C62D-4706-B07E40384202}"/>
              </a:ext>
            </a:extLst>
          </p:cNvPr>
          <p:cNvSpPr/>
          <p:nvPr/>
        </p:nvSpPr>
        <p:spPr>
          <a:xfrm>
            <a:off x="10096500" y="5142762"/>
            <a:ext cx="1788019" cy="995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7734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1D7D-724B-494C-8E1D-AFC61B14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344" y="619200"/>
            <a:ext cx="9889978" cy="1477328"/>
          </a:xfrm>
        </p:spPr>
        <p:txBody>
          <a:bodyPr/>
          <a:lstStyle/>
          <a:p>
            <a:r>
              <a:rPr lang="en-US" dirty="0"/>
              <a:t>To finish: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9077E7-4194-47DC-861F-05700D1D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B2E0-25A4-3C3D-EEA0-9E0085CED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335" y="1815312"/>
            <a:ext cx="3249127" cy="3227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EE84B-D638-2B35-0A7A-483D216EDE8C}"/>
              </a:ext>
            </a:extLst>
          </p:cNvPr>
          <p:cNvSpPr txBox="1"/>
          <p:nvPr/>
        </p:nvSpPr>
        <p:spPr>
          <a:xfrm>
            <a:off x="1038542" y="1905505"/>
            <a:ext cx="71606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Fathers, we can do better by following Jesus and allowing the Holy Spirit to work in our lives</a:t>
            </a:r>
          </a:p>
          <a:p>
            <a:endParaRPr lang="en-AU" sz="2400" dirty="0"/>
          </a:p>
          <a:p>
            <a:r>
              <a:rPr lang="en-AU" sz="2400" dirty="0"/>
              <a:t>Each of us can have the very Best Dad – God.  He invites each of us to be His child</a:t>
            </a:r>
          </a:p>
          <a:p>
            <a:endParaRPr lang="en-AU" sz="2400" dirty="0"/>
          </a:p>
          <a:p>
            <a:r>
              <a:rPr lang="en-AU" sz="2400" dirty="0"/>
              <a:t>Remember your Dad – the good things that he has done for you and try to thank him today</a:t>
            </a:r>
          </a:p>
        </p:txBody>
      </p:sp>
    </p:spTree>
    <p:extLst>
      <p:ext uri="{BB962C8B-B14F-4D97-AF65-F5344CB8AC3E}">
        <p14:creationId xmlns:p14="http://schemas.microsoft.com/office/powerpoint/2010/main" val="36882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11F4D251-B7D8-402D-950A-F9D15396E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EEA85169-A40A-40DD-9871-5FE5B6A0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728663"/>
            <a:ext cx="5015638" cy="279573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pc="-100"/>
              <a:t>The Best Dad!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B712-4104-4FB1-9955-C84617B22F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0" y="5893595"/>
            <a:ext cx="5015638" cy="642937"/>
          </a:xfrm>
        </p:spPr>
        <p:txBody>
          <a:bodyPr vert="horz" lIns="0" tIns="0" rIns="0" bIns="0" rtlCol="0">
            <a:normAutofit/>
          </a:bodyPr>
          <a:lstStyle/>
          <a:p>
            <a:pPr marL="0" indent="0"/>
            <a:r>
              <a:rPr lang="en-US" dirty="0"/>
              <a:t>Father’s Day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FB731-F03A-BDDB-32D7-E8610918A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" t="1" r="48997" b="-72"/>
          <a:stretch/>
        </p:blipFill>
        <p:spPr>
          <a:xfrm>
            <a:off x="-811369" y="-4871"/>
            <a:ext cx="6907369" cy="6862872"/>
          </a:xfrm>
          <a:custGeom>
            <a:avLst/>
            <a:gdLst/>
            <a:ahLst/>
            <a:cxnLst/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472355" y="1021447"/>
                  <a:pt x="4263593" y="1948936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9" name="Freeform 10">
            <a:extLst>
              <a:ext uri="{FF2B5EF4-FFF2-40B4-BE49-F238E27FC236}">
                <a16:creationId xmlns:a16="http://schemas.microsoft.com/office/drawing/2014/main" id="{E67870A8-BE17-461C-AD58-035AD7FA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15ACB-7B37-A3A9-1A40-4AA8C298F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582488"/>
            <a:ext cx="5023268" cy="49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ct val="100000"/>
              <a:buFont typeface="Arial"/>
              <a:buNone/>
            </a:pPr>
            <a:r>
              <a:rPr lang="en-US" sz="6000" b="1">
                <a:solidFill>
                  <a:srgbClr val="E2E2E2"/>
                </a:solidFill>
                <a:latin typeface="Arial"/>
                <a:ea typeface="Arial"/>
                <a:cs typeface="Arial"/>
                <a:sym typeface="Arial"/>
              </a:rPr>
              <a:t>Luke 15: 11-24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649355" y="896771"/>
            <a:ext cx="10684568" cy="572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8EB8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16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 longed to fill his stomach with the pods that the pigs were eating, but no one gave him anything.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17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"When he came to his senses, he said, 'How many of my father's hired men have food to spare, and here I am starving to death!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18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 will set out and go back to my father and say to him: Father, I have sinned against heaven and against you.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19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 am no longer worthy to be called your son; make me like one of your hired men.'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 he got up and went to his father. "But while he was still a long way off, his father saw him and was filled with compassion for him; he ran to his son, threw his arms around him and kissed him.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ct val="100000"/>
              <a:buFont typeface="Arial"/>
              <a:buNone/>
            </a:pPr>
            <a:r>
              <a:rPr lang="en-US" sz="6000" b="1">
                <a:solidFill>
                  <a:srgbClr val="E2E2E2"/>
                </a:solidFill>
                <a:latin typeface="Arial"/>
                <a:ea typeface="Arial"/>
                <a:cs typeface="Arial"/>
                <a:sym typeface="Arial"/>
              </a:rPr>
              <a:t>Luke 15: 11-24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649355" y="896771"/>
            <a:ext cx="1068456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8EB8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21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"The son said to him, 'Father, I have sinned against heaven and against you. I am no longer worthy to be called your son. '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22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"But the father said to his servants, 'Quick! Bring the best robe and put it on him. Put a ring on his finger and sandals on his feet.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23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Bring the fattened calf and kill it. Let's have a feast and celebrate.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8BAD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 this son of mine was dead and is alive again; he was lost and is found.' So they began to celebrate.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11F4D251-B7D8-402D-950A-F9D15396E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EEA85169-A40A-40DD-9871-5FE5B6A0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728663"/>
            <a:ext cx="5015638" cy="279573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pc="-100"/>
              <a:t>The Best Dad!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B712-4104-4FB1-9955-C84617B22F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5364217"/>
            <a:ext cx="5729206" cy="1498654"/>
          </a:xfrm>
        </p:spPr>
        <p:txBody>
          <a:bodyPr vert="horz" lIns="0" tIns="0" rIns="0" bIns="0" rtlCol="0">
            <a:normAutofit fontScale="92500" lnSpcReduction="20000"/>
          </a:bodyPr>
          <a:lstStyle/>
          <a:p>
            <a:pPr marL="0" indent="0"/>
            <a:r>
              <a:rPr lang="en-US" b="1" dirty="0"/>
              <a:t>Ian Graham</a:t>
            </a:r>
          </a:p>
          <a:p>
            <a:pPr marL="0" indent="0"/>
            <a:r>
              <a:rPr lang="en-US" b="1" dirty="0"/>
              <a:t>Father’s Day 2022</a:t>
            </a:r>
          </a:p>
          <a:p>
            <a:pPr marL="0" indent="0"/>
            <a:r>
              <a:rPr lang="en-US" b="1" dirty="0"/>
              <a:t>04/09/2022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FB731-F03A-BDDB-32D7-E8610918A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" t="1" r="48997" b="-72"/>
          <a:stretch/>
        </p:blipFill>
        <p:spPr>
          <a:xfrm>
            <a:off x="-811369" y="-4871"/>
            <a:ext cx="6907369" cy="6862872"/>
          </a:xfrm>
          <a:custGeom>
            <a:avLst/>
            <a:gdLst/>
            <a:ahLst/>
            <a:cxnLst/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472355" y="1021447"/>
                  <a:pt x="4263593" y="1948936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9" name="Freeform 10">
            <a:extLst>
              <a:ext uri="{FF2B5EF4-FFF2-40B4-BE49-F238E27FC236}">
                <a16:creationId xmlns:a16="http://schemas.microsoft.com/office/drawing/2014/main" id="{E67870A8-BE17-461C-AD58-035AD7FA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15ACB-7B37-A3A9-1A40-4AA8C298F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64042"/>
            <a:ext cx="5023268" cy="49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F9B78DE-7E0D-4CEE-83B9-7C1D500A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Father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63C30F1-FF00-4817-9660-89E12F5B30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2A6BF-0C48-0F9A-6A11-E5BDEC258785}"/>
              </a:ext>
            </a:extLst>
          </p:cNvPr>
          <p:cNvSpPr txBox="1"/>
          <p:nvPr/>
        </p:nvSpPr>
        <p:spPr>
          <a:xfrm>
            <a:off x="1686552" y="1544779"/>
            <a:ext cx="823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When thinking of your Father what response to you have?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2812D4-CE64-6768-D37F-AB4EA5D9392E}"/>
              </a:ext>
            </a:extLst>
          </p:cNvPr>
          <p:cNvCxnSpPr/>
          <p:nvPr/>
        </p:nvCxnSpPr>
        <p:spPr>
          <a:xfrm flipV="1">
            <a:off x="3104394" y="3500033"/>
            <a:ext cx="6556663" cy="72736"/>
          </a:xfrm>
          <a:prstGeom prst="line">
            <a:avLst/>
          </a:prstGeom>
          <a:ln w="508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E98C78-EE7E-4DA9-9325-6034D21AEFA1}"/>
              </a:ext>
            </a:extLst>
          </p:cNvPr>
          <p:cNvCxnSpPr>
            <a:cxnSpLocks/>
          </p:cNvCxnSpPr>
          <p:nvPr/>
        </p:nvCxnSpPr>
        <p:spPr>
          <a:xfrm>
            <a:off x="8435661" y="2966238"/>
            <a:ext cx="0" cy="53379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391891-DFDE-CD07-4768-5E0CCEA05D49}"/>
              </a:ext>
            </a:extLst>
          </p:cNvPr>
          <p:cNvSpPr txBox="1"/>
          <p:nvPr/>
        </p:nvSpPr>
        <p:spPr>
          <a:xfrm>
            <a:off x="10032781" y="3287271"/>
            <a:ext cx="85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Love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26296-DFE8-3AB2-E49F-A964E2B8861A}"/>
              </a:ext>
            </a:extLst>
          </p:cNvPr>
          <p:cNvSpPr txBox="1"/>
          <p:nvPr/>
        </p:nvSpPr>
        <p:spPr>
          <a:xfrm>
            <a:off x="1803648" y="3318232"/>
            <a:ext cx="842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Hate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48FA3F-82E9-AB3D-E444-976BE4EC1B8B}"/>
              </a:ext>
            </a:extLst>
          </p:cNvPr>
          <p:cNvCxnSpPr/>
          <p:nvPr/>
        </p:nvCxnSpPr>
        <p:spPr>
          <a:xfrm flipV="1">
            <a:off x="3104394" y="4264511"/>
            <a:ext cx="6556663" cy="72736"/>
          </a:xfrm>
          <a:prstGeom prst="line">
            <a:avLst/>
          </a:prstGeom>
          <a:ln w="508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A8977B-B2D8-EE3C-7577-89C7C80576C1}"/>
              </a:ext>
            </a:extLst>
          </p:cNvPr>
          <p:cNvCxnSpPr>
            <a:cxnSpLocks/>
          </p:cNvCxnSpPr>
          <p:nvPr/>
        </p:nvCxnSpPr>
        <p:spPr>
          <a:xfrm>
            <a:off x="8023538" y="3779897"/>
            <a:ext cx="0" cy="52466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A8BC83-20E9-BE1B-4346-C87D364F9FA7}"/>
              </a:ext>
            </a:extLst>
          </p:cNvPr>
          <p:cNvSpPr txBox="1"/>
          <p:nvPr/>
        </p:nvSpPr>
        <p:spPr>
          <a:xfrm>
            <a:off x="10032781" y="4003261"/>
            <a:ext cx="130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Respect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7E3B6E-F8BD-F87C-9519-C2D1006F6FA8}"/>
              </a:ext>
            </a:extLst>
          </p:cNvPr>
          <p:cNvSpPr txBox="1"/>
          <p:nvPr/>
        </p:nvSpPr>
        <p:spPr>
          <a:xfrm>
            <a:off x="1398281" y="4106414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Disdain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F9EECD-A00B-3D92-C832-36128FBFAF5A}"/>
              </a:ext>
            </a:extLst>
          </p:cNvPr>
          <p:cNvCxnSpPr/>
          <p:nvPr/>
        </p:nvCxnSpPr>
        <p:spPr>
          <a:xfrm flipV="1">
            <a:off x="3104394" y="5069954"/>
            <a:ext cx="6556663" cy="72736"/>
          </a:xfrm>
          <a:prstGeom prst="line">
            <a:avLst/>
          </a:prstGeom>
          <a:ln w="508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42F8B5-B655-8B40-835E-8BDB4E00CD19}"/>
              </a:ext>
            </a:extLst>
          </p:cNvPr>
          <p:cNvCxnSpPr>
            <a:cxnSpLocks/>
          </p:cNvCxnSpPr>
          <p:nvPr/>
        </p:nvCxnSpPr>
        <p:spPr>
          <a:xfrm>
            <a:off x="8925059" y="4568079"/>
            <a:ext cx="0" cy="50187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9E2DE5-AAC4-5F2F-C99B-37065940F737}"/>
              </a:ext>
            </a:extLst>
          </p:cNvPr>
          <p:cNvSpPr txBox="1"/>
          <p:nvPr/>
        </p:nvSpPr>
        <p:spPr>
          <a:xfrm>
            <a:off x="10032781" y="4777439"/>
            <a:ext cx="1382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Thankful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A4730D-B436-3AA1-A228-BB97DE4E0A75}"/>
              </a:ext>
            </a:extLst>
          </p:cNvPr>
          <p:cNvSpPr txBox="1"/>
          <p:nvPr/>
        </p:nvSpPr>
        <p:spPr>
          <a:xfrm>
            <a:off x="1669765" y="4942924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Sorry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807659-A7F9-0D29-D0F7-61137AE93134}"/>
              </a:ext>
            </a:extLst>
          </p:cNvPr>
          <p:cNvCxnSpPr/>
          <p:nvPr/>
        </p:nvCxnSpPr>
        <p:spPr>
          <a:xfrm flipV="1">
            <a:off x="3104394" y="5834432"/>
            <a:ext cx="6556663" cy="72736"/>
          </a:xfrm>
          <a:prstGeom prst="line">
            <a:avLst/>
          </a:prstGeom>
          <a:ln w="508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99402A-1ABE-A509-60FA-0D84F4E7F5FC}"/>
              </a:ext>
            </a:extLst>
          </p:cNvPr>
          <p:cNvCxnSpPr>
            <a:cxnSpLocks/>
          </p:cNvCxnSpPr>
          <p:nvPr/>
        </p:nvCxnSpPr>
        <p:spPr>
          <a:xfrm>
            <a:off x="7804597" y="5314584"/>
            <a:ext cx="0" cy="519848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88D0C5D-4953-8898-B993-2F02039B338B}"/>
              </a:ext>
            </a:extLst>
          </p:cNvPr>
          <p:cNvSpPr txBox="1"/>
          <p:nvPr/>
        </p:nvSpPr>
        <p:spPr>
          <a:xfrm>
            <a:off x="10029461" y="5583892"/>
            <a:ext cx="151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Gratitude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910B4-54BC-DB43-BA04-30F96A1433A4}"/>
              </a:ext>
            </a:extLst>
          </p:cNvPr>
          <p:cNvSpPr txBox="1"/>
          <p:nvPr/>
        </p:nvSpPr>
        <p:spPr>
          <a:xfrm>
            <a:off x="1398281" y="5676335"/>
            <a:ext cx="111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Regret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11C73E-D65E-C159-0587-FEB126B36C17}"/>
              </a:ext>
            </a:extLst>
          </p:cNvPr>
          <p:cNvCxnSpPr/>
          <p:nvPr/>
        </p:nvCxnSpPr>
        <p:spPr>
          <a:xfrm flipV="1">
            <a:off x="3113563" y="2646500"/>
            <a:ext cx="6556663" cy="72736"/>
          </a:xfrm>
          <a:prstGeom prst="line">
            <a:avLst/>
          </a:prstGeom>
          <a:ln w="508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2BE89D-FC39-70B8-3473-BF0B6FF8A9E3}"/>
              </a:ext>
            </a:extLst>
          </p:cNvPr>
          <p:cNvCxnSpPr>
            <a:cxnSpLocks/>
          </p:cNvCxnSpPr>
          <p:nvPr/>
        </p:nvCxnSpPr>
        <p:spPr>
          <a:xfrm>
            <a:off x="7298610" y="2200632"/>
            <a:ext cx="0" cy="445868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3267F98-EFF5-C150-2808-0251106715EE}"/>
              </a:ext>
            </a:extLst>
          </p:cNvPr>
          <p:cNvSpPr txBox="1"/>
          <p:nvPr/>
        </p:nvSpPr>
        <p:spPr>
          <a:xfrm>
            <a:off x="1803648" y="245987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BFCA5D-B487-B014-0110-A7832A38CDA9}"/>
              </a:ext>
            </a:extLst>
          </p:cNvPr>
          <p:cNvSpPr txBox="1"/>
          <p:nvPr/>
        </p:nvSpPr>
        <p:spPr>
          <a:xfrm>
            <a:off x="10016558" y="2359071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3268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22" grpId="0"/>
      <p:bldP spid="23" grpId="0"/>
      <p:bldP spid="29" grpId="0"/>
      <p:bldP spid="30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F9B78DE-7E0D-4CEE-83B9-7C1D500A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Father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63C30F1-FF00-4817-9660-89E12F5B30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2A6BF-0C48-0F9A-6A11-E5BDEC258785}"/>
              </a:ext>
            </a:extLst>
          </p:cNvPr>
          <p:cNvSpPr txBox="1"/>
          <p:nvPr/>
        </p:nvSpPr>
        <p:spPr>
          <a:xfrm>
            <a:off x="1686552" y="1544779"/>
            <a:ext cx="823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When thinking of your Father what response to you have?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2812D4-CE64-6768-D37F-AB4EA5D9392E}"/>
              </a:ext>
            </a:extLst>
          </p:cNvPr>
          <p:cNvCxnSpPr/>
          <p:nvPr/>
        </p:nvCxnSpPr>
        <p:spPr>
          <a:xfrm flipV="1">
            <a:off x="2965581" y="4190312"/>
            <a:ext cx="6556663" cy="72736"/>
          </a:xfrm>
          <a:prstGeom prst="line">
            <a:avLst/>
          </a:prstGeom>
          <a:ln w="508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E98C78-EE7E-4DA9-9325-6034D21AEFA1}"/>
              </a:ext>
            </a:extLst>
          </p:cNvPr>
          <p:cNvCxnSpPr>
            <a:cxnSpLocks/>
          </p:cNvCxnSpPr>
          <p:nvPr/>
        </p:nvCxnSpPr>
        <p:spPr>
          <a:xfrm>
            <a:off x="6374530" y="3716530"/>
            <a:ext cx="0" cy="53379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391891-DFDE-CD07-4768-5E0CCEA05D49}"/>
              </a:ext>
            </a:extLst>
          </p:cNvPr>
          <p:cNvSpPr txBox="1"/>
          <p:nvPr/>
        </p:nvSpPr>
        <p:spPr>
          <a:xfrm>
            <a:off x="9800620" y="3923414"/>
            <a:ext cx="175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Best Father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26296-DFE8-3AB2-E49F-A964E2B8861A}"/>
              </a:ext>
            </a:extLst>
          </p:cNvPr>
          <p:cNvSpPr txBox="1"/>
          <p:nvPr/>
        </p:nvSpPr>
        <p:spPr>
          <a:xfrm>
            <a:off x="720000" y="403221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Worst Father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DE216-F628-7174-F69B-733FE588F930}"/>
              </a:ext>
            </a:extLst>
          </p:cNvPr>
          <p:cNvSpPr txBox="1"/>
          <p:nvPr/>
        </p:nvSpPr>
        <p:spPr>
          <a:xfrm>
            <a:off x="6113051" y="3051986"/>
            <a:ext cx="719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541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1D7D-724B-494C-8E1D-AFC61B14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344" y="619200"/>
            <a:ext cx="9889978" cy="1477328"/>
          </a:xfrm>
        </p:spPr>
        <p:txBody>
          <a:bodyPr/>
          <a:lstStyle/>
          <a:p>
            <a:r>
              <a:rPr lang="en-US" dirty="0"/>
              <a:t>Your father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 descr="Team Members Smart Art">
            <a:extLst>
              <a:ext uri="{FF2B5EF4-FFF2-40B4-BE49-F238E27FC236}">
                <a16:creationId xmlns:a16="http://schemas.microsoft.com/office/drawing/2014/main" id="{7C3F7AD9-DEA4-424B-B3D7-AFAE19BC2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847688"/>
              </p:ext>
            </p:extLst>
          </p:nvPr>
        </p:nvGraphicFramePr>
        <p:xfrm>
          <a:off x="720725" y="1828800"/>
          <a:ext cx="10728325" cy="44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9077E7-4194-47DC-861F-05700D1D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19453-B8F7-69DE-A1DD-BFEB43ECEC02}"/>
              </a:ext>
            </a:extLst>
          </p:cNvPr>
          <p:cNvSpPr txBox="1"/>
          <p:nvPr/>
        </p:nvSpPr>
        <p:spPr>
          <a:xfrm>
            <a:off x="5080209" y="6138000"/>
            <a:ext cx="209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3 of my 4 ‘Fathers’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63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F9B78DE-7E0D-4CEE-83B9-7C1D500A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8514152" cy="78866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The Best Father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63C30F1-FF00-4817-9660-89E12F5B30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2A6BF-0C48-0F9A-6A11-E5BDEC258785}"/>
              </a:ext>
            </a:extLst>
          </p:cNvPr>
          <p:cNvSpPr txBox="1"/>
          <p:nvPr/>
        </p:nvSpPr>
        <p:spPr>
          <a:xfrm>
            <a:off x="1686552" y="1544779"/>
            <a:ext cx="4159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What makes the best father?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0881B-36F7-B65B-F4DC-E71EBF6C9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969" y="394661"/>
            <a:ext cx="1842557" cy="182914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8AEF8121-3310-87EB-54D3-6C115F22F9E3}"/>
              </a:ext>
            </a:extLst>
          </p:cNvPr>
          <p:cNvSpPr/>
          <p:nvPr/>
        </p:nvSpPr>
        <p:spPr>
          <a:xfrm>
            <a:off x="618186" y="2231265"/>
            <a:ext cx="1777284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Love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C2B0EDB-32E0-D95E-F506-E3E631B27063}"/>
              </a:ext>
            </a:extLst>
          </p:cNvPr>
          <p:cNvSpPr/>
          <p:nvPr/>
        </p:nvSpPr>
        <p:spPr>
          <a:xfrm>
            <a:off x="9234152" y="2892251"/>
            <a:ext cx="1777284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Trust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513DC46-FAFB-7526-65A8-F310D7D9C4C8}"/>
              </a:ext>
            </a:extLst>
          </p:cNvPr>
          <p:cNvSpPr/>
          <p:nvPr/>
        </p:nvSpPr>
        <p:spPr>
          <a:xfrm>
            <a:off x="3612951" y="2397020"/>
            <a:ext cx="1777284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Listens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3CC8BA1-0E89-02BE-A70F-9C2F33C97876}"/>
              </a:ext>
            </a:extLst>
          </p:cNvPr>
          <p:cNvSpPr/>
          <p:nvPr/>
        </p:nvSpPr>
        <p:spPr>
          <a:xfrm>
            <a:off x="9518781" y="4596036"/>
            <a:ext cx="1970467" cy="122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Disciplines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82E812-393F-3199-0BCF-3F0D551C3F79}"/>
              </a:ext>
            </a:extLst>
          </p:cNvPr>
          <p:cNvSpPr/>
          <p:nvPr/>
        </p:nvSpPr>
        <p:spPr>
          <a:xfrm>
            <a:off x="2474358" y="3773792"/>
            <a:ext cx="1777284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Teaches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C781B5-1650-2AE7-719F-119A5D5FC307}"/>
              </a:ext>
            </a:extLst>
          </p:cNvPr>
          <p:cNvSpPr/>
          <p:nvPr/>
        </p:nvSpPr>
        <p:spPr>
          <a:xfrm>
            <a:off x="6216972" y="2048665"/>
            <a:ext cx="1777284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Protects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4E2299-7F80-26BD-0B33-E86258B07677}"/>
              </a:ext>
            </a:extLst>
          </p:cNvPr>
          <p:cNvSpPr/>
          <p:nvPr/>
        </p:nvSpPr>
        <p:spPr>
          <a:xfrm>
            <a:off x="469307" y="4633600"/>
            <a:ext cx="1777284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Has time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073BFFC-4637-F80E-89F8-0ECF700B5109}"/>
              </a:ext>
            </a:extLst>
          </p:cNvPr>
          <p:cNvSpPr/>
          <p:nvPr/>
        </p:nvSpPr>
        <p:spPr>
          <a:xfrm>
            <a:off x="7285962" y="3499665"/>
            <a:ext cx="1777284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Security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C00DD60-A8A4-F6E5-9695-DFC87CFC825A}"/>
              </a:ext>
            </a:extLst>
          </p:cNvPr>
          <p:cNvSpPr/>
          <p:nvPr/>
        </p:nvSpPr>
        <p:spPr>
          <a:xfrm>
            <a:off x="4963831" y="3723099"/>
            <a:ext cx="2065477" cy="1484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Encourages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343608-A08C-C768-3D96-8C6E7E18C376}"/>
              </a:ext>
            </a:extLst>
          </p:cNvPr>
          <p:cNvCxnSpPr/>
          <p:nvPr/>
        </p:nvCxnSpPr>
        <p:spPr>
          <a:xfrm flipV="1">
            <a:off x="2939366" y="6238800"/>
            <a:ext cx="6556663" cy="72736"/>
          </a:xfrm>
          <a:prstGeom prst="line">
            <a:avLst/>
          </a:prstGeom>
          <a:ln w="508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7F9F853-CC41-566A-A055-84A60CCFF15F}"/>
              </a:ext>
            </a:extLst>
          </p:cNvPr>
          <p:cNvCxnSpPr>
            <a:cxnSpLocks/>
          </p:cNvCxnSpPr>
          <p:nvPr/>
        </p:nvCxnSpPr>
        <p:spPr>
          <a:xfrm>
            <a:off x="7994256" y="5636198"/>
            <a:ext cx="0" cy="602602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3A674A-3406-5AB8-4D1A-A56AE35DBDD0}"/>
              </a:ext>
            </a:extLst>
          </p:cNvPr>
          <p:cNvSpPr txBox="1"/>
          <p:nvPr/>
        </p:nvSpPr>
        <p:spPr>
          <a:xfrm>
            <a:off x="469307" y="6072703"/>
            <a:ext cx="190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Worst father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44D49A-707B-CCB0-3FC6-C43910AF14CC}"/>
              </a:ext>
            </a:extLst>
          </p:cNvPr>
          <p:cNvSpPr txBox="1"/>
          <p:nvPr/>
        </p:nvSpPr>
        <p:spPr>
          <a:xfrm>
            <a:off x="9842361" y="5951371"/>
            <a:ext cx="175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Best Father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0460B8-24F9-DBE4-0329-0E530F6AB903}"/>
              </a:ext>
            </a:extLst>
          </p:cNvPr>
          <p:cNvSpPr txBox="1"/>
          <p:nvPr/>
        </p:nvSpPr>
        <p:spPr>
          <a:xfrm>
            <a:off x="7741497" y="4950666"/>
            <a:ext cx="719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35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E5B0A72-73E7-4C55-874C-B50A6CA6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/>
          <a:lstStyle/>
          <a:p>
            <a:r>
              <a:rPr lang="en-US" dirty="0"/>
              <a:t>The Best Father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8A201B3-2CCF-4132-8763-1BFF87552F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D89AC-7504-2D11-162B-B7D447D3590B}"/>
              </a:ext>
            </a:extLst>
          </p:cNvPr>
          <p:cNvSpPr txBox="1"/>
          <p:nvPr/>
        </p:nvSpPr>
        <p:spPr>
          <a:xfrm>
            <a:off x="1111765" y="2030283"/>
            <a:ext cx="934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As a Christian father we have extra resources available to help us become better fathers.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4F63A-1E7A-B19F-F95E-51925B2575A5}"/>
              </a:ext>
            </a:extLst>
          </p:cNvPr>
          <p:cNvSpPr txBox="1"/>
          <p:nvPr/>
        </p:nvSpPr>
        <p:spPr>
          <a:xfrm>
            <a:off x="1060016" y="2746451"/>
            <a:ext cx="46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Galations</a:t>
            </a:r>
            <a:r>
              <a:rPr lang="en-AU" dirty="0"/>
              <a:t> 5:22-23;  Fruits of the Holy Spirit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E96F2D-2646-B0FF-C23F-74F3E2A4F00C}"/>
              </a:ext>
            </a:extLst>
          </p:cNvPr>
          <p:cNvSpPr/>
          <p:nvPr/>
        </p:nvSpPr>
        <p:spPr>
          <a:xfrm>
            <a:off x="1182769" y="3646471"/>
            <a:ext cx="1185015" cy="9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Love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8FE0D1-D0B8-441A-B4E4-C59CA60C4EB7}"/>
              </a:ext>
            </a:extLst>
          </p:cNvPr>
          <p:cNvSpPr/>
          <p:nvPr/>
        </p:nvSpPr>
        <p:spPr>
          <a:xfrm>
            <a:off x="4164764" y="4704136"/>
            <a:ext cx="1810487" cy="9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Goodness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C6D5D9-B6FF-00B4-028B-359D85DBA5D2}"/>
              </a:ext>
            </a:extLst>
          </p:cNvPr>
          <p:cNvSpPr/>
          <p:nvPr/>
        </p:nvSpPr>
        <p:spPr>
          <a:xfrm>
            <a:off x="7127732" y="3741204"/>
            <a:ext cx="1640070" cy="9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Kindness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562D3A-F2B5-2252-5106-CE17FE95C039}"/>
              </a:ext>
            </a:extLst>
          </p:cNvPr>
          <p:cNvSpPr/>
          <p:nvPr/>
        </p:nvSpPr>
        <p:spPr>
          <a:xfrm>
            <a:off x="5016402" y="3540146"/>
            <a:ext cx="1539185" cy="9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Patience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041DDE-40AD-8291-5D1D-D063B01EAE3B}"/>
              </a:ext>
            </a:extLst>
          </p:cNvPr>
          <p:cNvSpPr/>
          <p:nvPr/>
        </p:nvSpPr>
        <p:spPr>
          <a:xfrm>
            <a:off x="3001592" y="3601723"/>
            <a:ext cx="1185015" cy="9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Peace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86D4F7-1236-3D53-53EC-8CB05C219302}"/>
              </a:ext>
            </a:extLst>
          </p:cNvPr>
          <p:cNvSpPr/>
          <p:nvPr/>
        </p:nvSpPr>
        <p:spPr>
          <a:xfrm>
            <a:off x="2182684" y="4469696"/>
            <a:ext cx="1185015" cy="9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Joy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2DD9FC-F2D0-AF7F-DDDB-2EC5E41BF8AB}"/>
              </a:ext>
            </a:extLst>
          </p:cNvPr>
          <p:cNvSpPr/>
          <p:nvPr/>
        </p:nvSpPr>
        <p:spPr>
          <a:xfrm>
            <a:off x="6703130" y="4898767"/>
            <a:ext cx="2121173" cy="9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Faithfulness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850F15-B6CE-26A4-11B2-47480F2ABDF5}"/>
              </a:ext>
            </a:extLst>
          </p:cNvPr>
          <p:cNvSpPr/>
          <p:nvPr/>
        </p:nvSpPr>
        <p:spPr>
          <a:xfrm>
            <a:off x="9023325" y="3280348"/>
            <a:ext cx="1979955" cy="9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Gentleness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221480-F3A0-2879-5523-F5682BEC2CE3}"/>
              </a:ext>
            </a:extLst>
          </p:cNvPr>
          <p:cNvSpPr/>
          <p:nvPr/>
        </p:nvSpPr>
        <p:spPr>
          <a:xfrm>
            <a:off x="9906327" y="4533143"/>
            <a:ext cx="1810487" cy="9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Self-control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9E8BF-5D26-59EB-627B-645D68B5B6C7}"/>
              </a:ext>
            </a:extLst>
          </p:cNvPr>
          <p:cNvCxnSpPr>
            <a:cxnSpLocks/>
          </p:cNvCxnSpPr>
          <p:nvPr/>
        </p:nvCxnSpPr>
        <p:spPr>
          <a:xfrm>
            <a:off x="9494945" y="5126934"/>
            <a:ext cx="0" cy="101106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CF33E8-A40F-3FB5-3D8C-EF1B35CE0D94}"/>
              </a:ext>
            </a:extLst>
          </p:cNvPr>
          <p:cNvCxnSpPr/>
          <p:nvPr/>
        </p:nvCxnSpPr>
        <p:spPr>
          <a:xfrm flipV="1">
            <a:off x="2939366" y="6238800"/>
            <a:ext cx="6556663" cy="72736"/>
          </a:xfrm>
          <a:prstGeom prst="line">
            <a:avLst/>
          </a:prstGeom>
          <a:ln w="508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948EA9A-B6E8-AD8F-4E41-C2B904F15A0B}"/>
              </a:ext>
            </a:extLst>
          </p:cNvPr>
          <p:cNvSpPr txBox="1"/>
          <p:nvPr/>
        </p:nvSpPr>
        <p:spPr>
          <a:xfrm>
            <a:off x="469307" y="6072703"/>
            <a:ext cx="190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Worst father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54583-3F01-F79C-2389-F6708F887D34}"/>
              </a:ext>
            </a:extLst>
          </p:cNvPr>
          <p:cNvSpPr txBox="1"/>
          <p:nvPr/>
        </p:nvSpPr>
        <p:spPr>
          <a:xfrm>
            <a:off x="9842361" y="5951371"/>
            <a:ext cx="175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Best Father</a:t>
            </a:r>
          </a:p>
        </p:txBody>
      </p:sp>
    </p:spTree>
    <p:extLst>
      <p:ext uri="{BB962C8B-B14F-4D97-AF65-F5344CB8AC3E}">
        <p14:creationId xmlns:p14="http://schemas.microsoft.com/office/powerpoint/2010/main" val="8406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B08B8-C3E9-4A9F-B5DD-34D490AC9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204B39-6EAA-4677-8C8D-C27F01CF8A3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760681D-E858-4FCC-ACDF-E8F8408B922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Blob design</Template>
  <TotalTime>427</TotalTime>
  <Words>662</Words>
  <Application>Microsoft Office PowerPoint</Application>
  <PresentationFormat>Widescreen</PresentationFormat>
  <Paragraphs>104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Next LT Pro</vt:lpstr>
      <vt:lpstr>Calibri</vt:lpstr>
      <vt:lpstr>Corbel</vt:lpstr>
      <vt:lpstr>Sagona Book</vt:lpstr>
      <vt:lpstr>The Hand Extrablack</vt:lpstr>
      <vt:lpstr>BlobVTI</vt:lpstr>
      <vt:lpstr>Depth</vt:lpstr>
      <vt:lpstr>Luke 15: 11-24</vt:lpstr>
      <vt:lpstr>Luke 15: 11-24</vt:lpstr>
      <vt:lpstr>Luke 15: 11-24</vt:lpstr>
      <vt:lpstr>The Best Dad!</vt:lpstr>
      <vt:lpstr>Father</vt:lpstr>
      <vt:lpstr>Father</vt:lpstr>
      <vt:lpstr>Your father </vt:lpstr>
      <vt:lpstr>The Best Father</vt:lpstr>
      <vt:lpstr>The Best Father</vt:lpstr>
      <vt:lpstr>My 4th ‘Father’</vt:lpstr>
      <vt:lpstr>God the Father</vt:lpstr>
      <vt:lpstr>Father’s Love</vt:lpstr>
      <vt:lpstr>God the Father</vt:lpstr>
      <vt:lpstr>To finish:</vt:lpstr>
      <vt:lpstr>The Best Dad!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Dad!</dc:title>
  <dc:creator>Ian</dc:creator>
  <cp:lastModifiedBy>Streamer</cp:lastModifiedBy>
  <cp:revision>13</cp:revision>
  <dcterms:created xsi:type="dcterms:W3CDTF">2022-09-01T09:56:27Z</dcterms:created>
  <dcterms:modified xsi:type="dcterms:W3CDTF">2022-09-04T01:14:30Z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